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5.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6.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7.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72"/>
  </p:notesMasterIdLst>
  <p:sldIdLst>
    <p:sldId id="256" r:id="rId2"/>
    <p:sldId id="335" r:id="rId3"/>
    <p:sldId id="330" r:id="rId4"/>
    <p:sldId id="334" r:id="rId5"/>
    <p:sldId id="333" r:id="rId6"/>
    <p:sldId id="261" r:id="rId7"/>
    <p:sldId id="329" r:id="rId8"/>
    <p:sldId id="262" r:id="rId9"/>
    <p:sldId id="263" r:id="rId10"/>
    <p:sldId id="257" r:id="rId11"/>
    <p:sldId id="275" r:id="rId12"/>
    <p:sldId id="276" r:id="rId13"/>
    <p:sldId id="258" r:id="rId14"/>
    <p:sldId id="332" r:id="rId15"/>
    <p:sldId id="259" r:id="rId16"/>
    <p:sldId id="277" r:id="rId17"/>
    <p:sldId id="271" r:id="rId18"/>
    <p:sldId id="272" r:id="rId19"/>
    <p:sldId id="273" r:id="rId20"/>
    <p:sldId id="282" r:id="rId21"/>
    <p:sldId id="283" r:id="rId22"/>
    <p:sldId id="265" r:id="rId23"/>
    <p:sldId id="266" r:id="rId24"/>
    <p:sldId id="267" r:id="rId25"/>
    <p:sldId id="268" r:id="rId26"/>
    <p:sldId id="269" r:id="rId27"/>
    <p:sldId id="270" r:id="rId28"/>
    <p:sldId id="279" r:id="rId29"/>
    <p:sldId id="280" r:id="rId30"/>
    <p:sldId id="281" r:id="rId31"/>
    <p:sldId id="274" r:id="rId32"/>
    <p:sldId id="284" r:id="rId33"/>
    <p:sldId id="295" r:id="rId34"/>
    <p:sldId id="296" r:id="rId35"/>
    <p:sldId id="297" r:id="rId36"/>
    <p:sldId id="298" r:id="rId37"/>
    <p:sldId id="285" r:id="rId38"/>
    <p:sldId id="289" r:id="rId39"/>
    <p:sldId id="290" r:id="rId40"/>
    <p:sldId id="291" r:id="rId41"/>
    <p:sldId id="294" r:id="rId42"/>
    <p:sldId id="286" r:id="rId43"/>
    <p:sldId id="299" r:id="rId44"/>
    <p:sldId id="300" r:id="rId45"/>
    <p:sldId id="324" r:id="rId46"/>
    <p:sldId id="301" r:id="rId47"/>
    <p:sldId id="302" r:id="rId48"/>
    <p:sldId id="325" r:id="rId49"/>
    <p:sldId id="309" r:id="rId50"/>
    <p:sldId id="310" r:id="rId51"/>
    <p:sldId id="311" r:id="rId52"/>
    <p:sldId id="312" r:id="rId53"/>
    <p:sldId id="313" r:id="rId54"/>
    <p:sldId id="314" r:id="rId55"/>
    <p:sldId id="315" r:id="rId56"/>
    <p:sldId id="316" r:id="rId57"/>
    <p:sldId id="317" r:id="rId58"/>
    <p:sldId id="319" r:id="rId59"/>
    <p:sldId id="320" r:id="rId60"/>
    <p:sldId id="321" r:id="rId61"/>
    <p:sldId id="322" r:id="rId62"/>
    <p:sldId id="323" r:id="rId63"/>
    <p:sldId id="303" r:id="rId64"/>
    <p:sldId id="304" r:id="rId65"/>
    <p:sldId id="305" r:id="rId66"/>
    <p:sldId id="306" r:id="rId67"/>
    <p:sldId id="307" r:id="rId68"/>
    <p:sldId id="308" r:id="rId69"/>
    <p:sldId id="336" r:id="rId70"/>
    <p:sldId id="331"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0" autoAdjust="0"/>
    <p:restoredTop sz="93619" autoAdjust="0"/>
  </p:normalViewPr>
  <p:slideViewPr>
    <p:cSldViewPr snapToGrid="0">
      <p:cViewPr varScale="1">
        <p:scale>
          <a:sx n="109" d="100"/>
          <a:sy n="109" d="100"/>
        </p:scale>
        <p:origin x="-600"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A04909-C242-4ECD-82A4-69085D872925}" type="doc">
      <dgm:prSet loTypeId="urn:microsoft.com/office/officeart/2005/8/layout/architecture+Icon" loCatId="hierarchy" qsTypeId="urn:microsoft.com/office/officeart/2005/8/quickstyle/simple1" qsCatId="simple" csTypeId="urn:microsoft.com/office/officeart/2005/8/colors/accent1_2" csCatId="accent1" phldr="1"/>
      <dgm:spPr/>
      <dgm:t>
        <a:bodyPr/>
        <a:lstStyle/>
        <a:p>
          <a:endParaRPr lang="tr-TR"/>
        </a:p>
      </dgm:t>
    </dgm:pt>
    <dgm:pt modelId="{ECFDED6F-0735-491D-AF53-9468D2E42FDD}">
      <dgm:prSet phldrT="[Metin]" custT="1"/>
      <dgm:spPr>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4000" b="1" u="none" dirty="0" smtClean="0">
              <a:solidFill>
                <a:schemeClr val="bg2">
                  <a:lumMod val="10000"/>
                </a:schemeClr>
              </a:solidFill>
            </a:rPr>
            <a:t>G</a:t>
          </a:r>
          <a:r>
            <a:rPr lang="tr-TR" sz="4000" b="1" u="none" dirty="0" smtClean="0">
              <a:solidFill>
                <a:schemeClr val="bg2">
                  <a:lumMod val="10000"/>
                </a:schemeClr>
              </a:solidFill>
            </a:rPr>
            <a:t>ENEL YÖNETİM</a:t>
          </a:r>
          <a:endParaRPr lang="tr-TR" sz="4000" b="1" u="none" dirty="0">
            <a:solidFill>
              <a:schemeClr val="bg2">
                <a:lumMod val="10000"/>
              </a:schemeClr>
            </a:solidFill>
          </a:endParaRPr>
        </a:p>
      </dgm:t>
    </dgm:pt>
    <dgm:pt modelId="{828794C6-F430-469A-B687-5A44F7CF1CE7}" type="parTrans" cxnId="{F6312D72-1457-431A-9F89-5FD42BB1B28F}">
      <dgm:prSet/>
      <dgm:spPr/>
      <dgm:t>
        <a:bodyPr/>
        <a:lstStyle/>
        <a:p>
          <a:endParaRPr lang="tr-TR"/>
        </a:p>
      </dgm:t>
    </dgm:pt>
    <dgm:pt modelId="{F79F9A5D-513B-415E-A8AC-A740C7F35081}" type="sibTrans" cxnId="{F6312D72-1457-431A-9F89-5FD42BB1B28F}">
      <dgm:prSet/>
      <dgm:spPr/>
      <dgm:t>
        <a:bodyPr/>
        <a:lstStyle/>
        <a:p>
          <a:endParaRPr lang="tr-TR"/>
        </a:p>
      </dgm:t>
    </dgm:pt>
    <dgm:pt modelId="{CDFDBA82-1FA0-45F6-ADAC-73EF3A3640C5}">
      <dgm:prSet phldrT="[Metin]" custT="1"/>
      <dgm:spPr>
        <a:solidFill>
          <a:schemeClr val="accent3">
            <a:lumMod val="40000"/>
            <a:lumOff val="60000"/>
          </a:schemeClr>
        </a:solidFill>
        <a:ln>
          <a:noFill/>
        </a:ln>
        <a:effectLst/>
        <a:scene3d>
          <a:camera prst="orthographicFront">
            <a:rot lat="0" lon="0" rev="0"/>
          </a:camera>
          <a:lightRig rig="contrasting" dir="t">
            <a:rot lat="0" lon="0" rev="7800000"/>
          </a:lightRig>
        </a:scene3d>
        <a:sp3d>
          <a:bevelT w="139700" h="139700"/>
        </a:sp3d>
      </dgm:spPr>
      <dgm:t>
        <a:bodyPr/>
        <a:lstStyle/>
        <a:p>
          <a:pPr marL="0" marR="0" indent="0" algn="l" defTabSz="914400" eaLnBrk="1" fontAlgn="auto" latinLnBrk="0" hangingPunct="1">
            <a:lnSpc>
              <a:spcPct val="100000"/>
            </a:lnSpc>
            <a:spcBef>
              <a:spcPts val="0"/>
            </a:spcBef>
            <a:spcAft>
              <a:spcPts val="0"/>
            </a:spcAft>
            <a:buClrTx/>
            <a:buSzTx/>
            <a:buFontTx/>
            <a:buNone/>
            <a:tabLst/>
            <a:defRPr/>
          </a:pPr>
          <a:endParaRPr lang="tr-TR" sz="2400" dirty="0" smtClean="0">
            <a:solidFill>
              <a:schemeClr val="tx1"/>
            </a:solidFill>
          </a:endParaRPr>
        </a:p>
        <a:p>
          <a:pPr marL="0" marR="0" indent="0" algn="l" defTabSz="914400" eaLnBrk="1" fontAlgn="auto" latinLnBrk="0" hangingPunct="1">
            <a:lnSpc>
              <a:spcPct val="100000"/>
            </a:lnSpc>
            <a:spcBef>
              <a:spcPts val="0"/>
            </a:spcBef>
            <a:spcAft>
              <a:spcPts val="0"/>
            </a:spcAft>
            <a:buClrTx/>
            <a:buSzTx/>
            <a:buFontTx/>
            <a:buNone/>
            <a:tabLst/>
            <a:defRPr/>
          </a:pPr>
          <a:r>
            <a:rPr lang="tr-TR" sz="2400" b="1" dirty="0" smtClean="0">
              <a:solidFill>
                <a:schemeClr val="tx1"/>
              </a:solidFill>
            </a:rPr>
            <a:t>MERKEZİ YÖNETİM       </a:t>
          </a:r>
        </a:p>
        <a:p>
          <a:pPr marL="0" marR="0" indent="0" algn="l" defTabSz="914400" eaLnBrk="1" fontAlgn="auto" latinLnBrk="0" hangingPunct="1">
            <a:lnSpc>
              <a:spcPct val="100000"/>
            </a:lnSpc>
            <a:spcBef>
              <a:spcPts val="0"/>
            </a:spcBef>
            <a:spcAft>
              <a:spcPts val="0"/>
            </a:spcAft>
            <a:buClrTx/>
            <a:buSzTx/>
            <a:buFontTx/>
            <a:buNone/>
            <a:tabLst/>
            <a:defRPr/>
          </a:pPr>
          <a:r>
            <a:rPr lang="tr-TR" sz="1800" dirty="0" smtClean="0">
              <a:solidFill>
                <a:schemeClr val="tx1"/>
              </a:solidFill>
            </a:rPr>
            <a:t>1-</a:t>
          </a:r>
          <a:r>
            <a:rPr lang="tr-TR" sz="2400" dirty="0" smtClean="0">
              <a:solidFill>
                <a:schemeClr val="tx1"/>
              </a:solidFill>
            </a:rPr>
            <a:t> </a:t>
          </a:r>
          <a:r>
            <a:rPr lang="tr-TR" sz="1800" dirty="0" smtClean="0">
              <a:solidFill>
                <a:schemeClr val="tx1"/>
              </a:solidFill>
            </a:rPr>
            <a:t>GENEL BÜTÇELİ İDARELER (I SAYILI CETVEL) </a:t>
          </a:r>
        </a:p>
        <a:p>
          <a:pPr marL="0" marR="0" indent="0" algn="l" defTabSz="914400" eaLnBrk="1" fontAlgn="auto" latinLnBrk="0" hangingPunct="1">
            <a:lnSpc>
              <a:spcPct val="100000"/>
            </a:lnSpc>
            <a:spcBef>
              <a:spcPts val="0"/>
            </a:spcBef>
            <a:spcAft>
              <a:spcPts val="0"/>
            </a:spcAft>
            <a:buClrTx/>
            <a:buSzTx/>
            <a:buFontTx/>
            <a:buNone/>
            <a:tabLst/>
            <a:defRPr/>
          </a:pPr>
          <a:endParaRPr lang="tr-TR" sz="1800" dirty="0" smtClean="0">
            <a:solidFill>
              <a:schemeClr val="tx1"/>
            </a:solidFill>
          </a:endParaRPr>
        </a:p>
        <a:p>
          <a:pPr marL="0" marR="0" indent="0" algn="l" defTabSz="914400" eaLnBrk="1" fontAlgn="auto" latinLnBrk="0" hangingPunct="1">
            <a:lnSpc>
              <a:spcPct val="100000"/>
            </a:lnSpc>
            <a:spcBef>
              <a:spcPts val="0"/>
            </a:spcBef>
            <a:spcAft>
              <a:spcPts val="0"/>
            </a:spcAft>
            <a:buClrTx/>
            <a:buSzTx/>
            <a:buFontTx/>
            <a:buNone/>
            <a:tabLst/>
            <a:defRPr/>
          </a:pPr>
          <a:r>
            <a:rPr lang="tr-TR" sz="1800" dirty="0" smtClean="0">
              <a:solidFill>
                <a:schemeClr val="tx1"/>
              </a:solidFill>
            </a:rPr>
            <a:t>2- ÖZEL BÜTÇELİ İDARELER (II SAYILI CETVEL)    </a:t>
          </a:r>
        </a:p>
        <a:p>
          <a:pPr marL="0" marR="0" indent="0" algn="l" defTabSz="914400" eaLnBrk="1" fontAlgn="auto" latinLnBrk="0" hangingPunct="1">
            <a:lnSpc>
              <a:spcPct val="100000"/>
            </a:lnSpc>
            <a:spcBef>
              <a:spcPts val="0"/>
            </a:spcBef>
            <a:spcAft>
              <a:spcPts val="0"/>
            </a:spcAft>
            <a:buClrTx/>
            <a:buSzTx/>
            <a:buFontTx/>
            <a:buNone/>
            <a:tabLst/>
            <a:defRPr/>
          </a:pPr>
          <a:r>
            <a:rPr lang="tr-TR" sz="1800" dirty="0" smtClean="0">
              <a:solidFill>
                <a:schemeClr val="tx1"/>
              </a:solidFill>
            </a:rPr>
            <a:t>                </a:t>
          </a:r>
        </a:p>
        <a:p>
          <a:pPr marL="0" marR="0" indent="0" algn="l" defTabSz="914400" eaLnBrk="1" fontAlgn="auto" latinLnBrk="0" hangingPunct="1">
            <a:lnSpc>
              <a:spcPct val="100000"/>
            </a:lnSpc>
            <a:spcBef>
              <a:spcPts val="0"/>
            </a:spcBef>
            <a:spcAft>
              <a:spcPts val="0"/>
            </a:spcAft>
            <a:buClrTx/>
            <a:buSzTx/>
            <a:buFontTx/>
            <a:buNone/>
            <a:tabLst/>
            <a:defRPr/>
          </a:pPr>
          <a:r>
            <a:rPr lang="tr-TR" sz="1800" dirty="0" smtClean="0">
              <a:solidFill>
                <a:schemeClr val="tx1"/>
              </a:solidFill>
            </a:rPr>
            <a:t>3-DÜZENLEYİCİ VE DENETLEYİCİ KURUMLAR (III SAYILI CETVEL)</a:t>
          </a:r>
        </a:p>
        <a:p>
          <a:pPr marL="0" marR="0" indent="0" algn="ctr" defTabSz="914400" eaLnBrk="1" fontAlgn="auto" latinLnBrk="0" hangingPunct="1">
            <a:lnSpc>
              <a:spcPct val="100000"/>
            </a:lnSpc>
            <a:spcBef>
              <a:spcPts val="0"/>
            </a:spcBef>
            <a:spcAft>
              <a:spcPts val="0"/>
            </a:spcAft>
            <a:buClrTx/>
            <a:buSzTx/>
            <a:buFontTx/>
            <a:buNone/>
            <a:tabLst/>
            <a:defRPr/>
          </a:pPr>
          <a:endParaRPr lang="tr-TR" sz="1800" dirty="0" smtClean="0">
            <a:solidFill>
              <a:schemeClr val="tx1"/>
            </a:solidFill>
          </a:endParaRPr>
        </a:p>
        <a:p>
          <a:pPr algn="ctr" defTabSz="844550">
            <a:lnSpc>
              <a:spcPct val="90000"/>
            </a:lnSpc>
            <a:spcBef>
              <a:spcPct val="0"/>
            </a:spcBef>
            <a:spcAft>
              <a:spcPct val="35000"/>
            </a:spcAft>
          </a:pPr>
          <a:endParaRPr lang="tr-TR" sz="1800" dirty="0">
            <a:solidFill>
              <a:schemeClr val="tx1"/>
            </a:solidFill>
          </a:endParaRPr>
        </a:p>
      </dgm:t>
    </dgm:pt>
    <dgm:pt modelId="{AE91EFB8-193F-433A-BD5A-FAB09F74CC9F}" type="parTrans" cxnId="{18FD5D82-9B9F-4B71-B529-118CDFAF7DE0}">
      <dgm:prSet/>
      <dgm:spPr/>
      <dgm:t>
        <a:bodyPr/>
        <a:lstStyle/>
        <a:p>
          <a:endParaRPr lang="tr-TR"/>
        </a:p>
      </dgm:t>
    </dgm:pt>
    <dgm:pt modelId="{7BB22462-5D4F-47A0-AD00-98F4BB7FB9B5}" type="sibTrans" cxnId="{18FD5D82-9B9F-4B71-B529-118CDFAF7DE0}">
      <dgm:prSet/>
      <dgm:spPr/>
      <dgm:t>
        <a:bodyPr/>
        <a:lstStyle/>
        <a:p>
          <a:endParaRPr lang="tr-TR"/>
        </a:p>
      </dgm:t>
    </dgm:pt>
    <dgm:pt modelId="{9F5462D3-4991-4B9A-8F0C-66606363628E}">
      <dgm:prSet phldrT="[Metin]" custT="1"/>
      <dgm:spPr>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tr-TR" sz="2400" b="1" dirty="0" smtClean="0">
              <a:solidFill>
                <a:schemeClr val="tx1"/>
              </a:solidFill>
            </a:rPr>
            <a:t>MAHALLİ İDARELER</a:t>
          </a:r>
        </a:p>
        <a:p>
          <a:pPr marL="0" marR="0" indent="0" algn="l" defTabSz="914400" eaLnBrk="1" fontAlgn="auto" latinLnBrk="0" hangingPunct="1">
            <a:lnSpc>
              <a:spcPct val="100000"/>
            </a:lnSpc>
            <a:spcBef>
              <a:spcPts val="0"/>
            </a:spcBef>
            <a:spcAft>
              <a:spcPts val="0"/>
            </a:spcAft>
            <a:buClrTx/>
            <a:buSzTx/>
            <a:buFontTx/>
            <a:buNone/>
            <a:tabLst/>
            <a:defRPr/>
          </a:pPr>
          <a:endParaRPr lang="tr-TR" sz="2400" dirty="0" smtClean="0">
            <a:solidFill>
              <a:schemeClr val="tx1"/>
            </a:solidFill>
          </a:endParaRPr>
        </a:p>
        <a:p>
          <a:pPr marL="0" marR="0" indent="0" algn="l" defTabSz="914400" eaLnBrk="1" fontAlgn="auto" latinLnBrk="0" hangingPunct="1">
            <a:lnSpc>
              <a:spcPct val="100000"/>
            </a:lnSpc>
            <a:spcBef>
              <a:spcPts val="0"/>
            </a:spcBef>
            <a:spcAft>
              <a:spcPts val="0"/>
            </a:spcAft>
            <a:buClrTx/>
            <a:buSzTx/>
            <a:buFontTx/>
            <a:buNone/>
            <a:tabLst/>
            <a:defRPr/>
          </a:pPr>
          <a:r>
            <a:rPr lang="tr-TR" sz="1800" dirty="0" smtClean="0">
              <a:solidFill>
                <a:schemeClr val="tx1"/>
              </a:solidFill>
            </a:rPr>
            <a:t>1-ÖZEL İDARELER</a:t>
          </a:r>
        </a:p>
        <a:p>
          <a:pPr marL="0" marR="0" indent="0" algn="l" defTabSz="311150" eaLnBrk="1" fontAlgn="auto" latinLnBrk="0" hangingPunct="1">
            <a:lnSpc>
              <a:spcPct val="90000"/>
            </a:lnSpc>
            <a:spcBef>
              <a:spcPct val="0"/>
            </a:spcBef>
            <a:spcAft>
              <a:spcPct val="35000"/>
            </a:spcAft>
            <a:buClrTx/>
            <a:buSzTx/>
            <a:buFontTx/>
            <a:buNone/>
            <a:tabLst/>
            <a:defRPr/>
          </a:pPr>
          <a:r>
            <a:rPr lang="tr-TR" sz="1800" dirty="0" smtClean="0">
              <a:solidFill>
                <a:schemeClr val="tx1"/>
              </a:solidFill>
            </a:rPr>
            <a:t>2-BELEDİYELER</a:t>
          </a:r>
        </a:p>
        <a:p>
          <a:pPr marL="0" marR="0" indent="0" algn="l" defTabSz="311150" eaLnBrk="1" fontAlgn="auto" latinLnBrk="0" hangingPunct="1">
            <a:lnSpc>
              <a:spcPct val="90000"/>
            </a:lnSpc>
            <a:spcBef>
              <a:spcPct val="0"/>
            </a:spcBef>
            <a:spcAft>
              <a:spcPct val="35000"/>
            </a:spcAft>
            <a:buClrTx/>
            <a:buSzTx/>
            <a:buFontTx/>
            <a:buNone/>
            <a:tabLst/>
            <a:defRPr/>
          </a:pPr>
          <a:r>
            <a:rPr lang="tr-TR" sz="1800" dirty="0" smtClean="0">
              <a:solidFill>
                <a:schemeClr val="tx1"/>
              </a:solidFill>
            </a:rPr>
            <a:t>3-BAĞLI İDARELER</a:t>
          </a:r>
        </a:p>
        <a:p>
          <a:pPr marL="0" marR="0" indent="0" algn="l" defTabSz="311150" eaLnBrk="1" fontAlgn="auto" latinLnBrk="0" hangingPunct="1">
            <a:lnSpc>
              <a:spcPct val="90000"/>
            </a:lnSpc>
            <a:spcBef>
              <a:spcPct val="0"/>
            </a:spcBef>
            <a:spcAft>
              <a:spcPct val="35000"/>
            </a:spcAft>
            <a:buClrTx/>
            <a:buSzTx/>
            <a:buFontTx/>
            <a:buNone/>
            <a:tabLst/>
            <a:defRPr/>
          </a:pPr>
          <a:r>
            <a:rPr lang="tr-TR" sz="1800" dirty="0" smtClean="0">
              <a:solidFill>
                <a:schemeClr val="tx1"/>
              </a:solidFill>
            </a:rPr>
            <a:t>4-MAHALLİ İDARE BİRLİKLERİ</a:t>
          </a:r>
        </a:p>
        <a:p>
          <a:pPr algn="ctr" defTabSz="311150">
            <a:lnSpc>
              <a:spcPct val="90000"/>
            </a:lnSpc>
            <a:spcBef>
              <a:spcPct val="0"/>
            </a:spcBef>
            <a:spcAft>
              <a:spcPct val="35000"/>
            </a:spcAft>
          </a:pPr>
          <a:endParaRPr lang="tr-TR" sz="1800" dirty="0">
            <a:solidFill>
              <a:schemeClr val="tx1"/>
            </a:solidFill>
          </a:endParaRPr>
        </a:p>
      </dgm:t>
    </dgm:pt>
    <dgm:pt modelId="{6259889E-CFDD-49B4-8AAF-676A3E6171FE}" type="parTrans" cxnId="{9FA5D653-9D6D-4685-AD5D-A8AD1E9E2553}">
      <dgm:prSet/>
      <dgm:spPr/>
      <dgm:t>
        <a:bodyPr/>
        <a:lstStyle/>
        <a:p>
          <a:endParaRPr lang="tr-TR"/>
        </a:p>
      </dgm:t>
    </dgm:pt>
    <dgm:pt modelId="{18051136-13C4-40D1-B3E3-5C05C878B726}" type="sibTrans" cxnId="{9FA5D653-9D6D-4685-AD5D-A8AD1E9E2553}">
      <dgm:prSet/>
      <dgm:spPr/>
      <dgm:t>
        <a:bodyPr/>
        <a:lstStyle/>
        <a:p>
          <a:endParaRPr lang="tr-TR"/>
        </a:p>
      </dgm:t>
    </dgm:pt>
    <dgm:pt modelId="{B2656CB3-DC4A-4DA9-A4C3-9BEC8BCD9E97}">
      <dgm:prSet custT="1"/>
      <dgm:spPr>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tr-TR" sz="2400" b="1" dirty="0" smtClean="0">
              <a:solidFill>
                <a:schemeClr val="tx1"/>
              </a:solidFill>
            </a:rPr>
            <a:t>SOSYAL GÜVENLİK KURUMLARI </a:t>
          </a:r>
        </a:p>
        <a:p>
          <a:pPr marL="0" marR="0" indent="0" algn="l" defTabSz="914400" eaLnBrk="1" fontAlgn="auto" latinLnBrk="0" hangingPunct="1">
            <a:lnSpc>
              <a:spcPct val="100000"/>
            </a:lnSpc>
            <a:spcBef>
              <a:spcPts val="0"/>
            </a:spcBef>
            <a:spcAft>
              <a:spcPts val="0"/>
            </a:spcAft>
            <a:buClrTx/>
            <a:buSzTx/>
            <a:buFontTx/>
            <a:buNone/>
            <a:tabLst/>
            <a:defRPr/>
          </a:pPr>
          <a:r>
            <a:rPr lang="tr-TR" sz="1800" dirty="0" smtClean="0">
              <a:solidFill>
                <a:schemeClr val="tx1"/>
              </a:solidFill>
            </a:rPr>
            <a:t>(IV SAYILI CETVEL)</a:t>
          </a:r>
        </a:p>
        <a:p>
          <a:pPr marL="0" marR="0" indent="0" algn="l" defTabSz="914400" eaLnBrk="1" fontAlgn="auto" latinLnBrk="0" hangingPunct="1">
            <a:lnSpc>
              <a:spcPct val="100000"/>
            </a:lnSpc>
            <a:spcBef>
              <a:spcPts val="0"/>
            </a:spcBef>
            <a:spcAft>
              <a:spcPts val="0"/>
            </a:spcAft>
            <a:buClrTx/>
            <a:buSzTx/>
            <a:buFontTx/>
            <a:buNone/>
            <a:tabLst/>
            <a:defRPr/>
          </a:pPr>
          <a:endParaRPr lang="tr-TR" sz="1800" dirty="0" smtClean="0">
            <a:solidFill>
              <a:schemeClr val="tx1"/>
            </a:solidFill>
          </a:endParaRPr>
        </a:p>
        <a:p>
          <a:pPr marL="0" marR="0" indent="0" algn="l" defTabSz="914400" eaLnBrk="1" fontAlgn="auto" latinLnBrk="0" hangingPunct="1">
            <a:lnSpc>
              <a:spcPct val="100000"/>
            </a:lnSpc>
            <a:spcBef>
              <a:spcPts val="0"/>
            </a:spcBef>
            <a:spcAft>
              <a:spcPts val="0"/>
            </a:spcAft>
            <a:buClrTx/>
            <a:buSzTx/>
            <a:buFontTx/>
            <a:buNone/>
            <a:tabLst/>
            <a:defRPr/>
          </a:pPr>
          <a:r>
            <a:rPr lang="tr-TR" sz="1800" dirty="0" smtClean="0">
              <a:solidFill>
                <a:schemeClr val="tx1"/>
              </a:solidFill>
            </a:rPr>
            <a:t>1- SOSYAL GÜVENLİK KURUMU</a:t>
          </a:r>
        </a:p>
        <a:p>
          <a:pPr marL="0" marR="0" indent="0" algn="l" defTabSz="311150" eaLnBrk="1" fontAlgn="auto" latinLnBrk="0" hangingPunct="1">
            <a:lnSpc>
              <a:spcPct val="90000"/>
            </a:lnSpc>
            <a:spcBef>
              <a:spcPct val="0"/>
            </a:spcBef>
            <a:spcAft>
              <a:spcPct val="35000"/>
            </a:spcAft>
            <a:buClrTx/>
            <a:buSzTx/>
            <a:buFontTx/>
            <a:buNone/>
            <a:tabLst/>
            <a:defRPr/>
          </a:pPr>
          <a:r>
            <a:rPr lang="tr-TR" sz="1800" dirty="0" smtClean="0">
              <a:solidFill>
                <a:schemeClr val="tx1"/>
              </a:solidFill>
            </a:rPr>
            <a:t>2- TÜRKİYE İŞ KURUMU GENEL MÜDÜRLÜĞÜ </a:t>
          </a:r>
        </a:p>
        <a:p>
          <a:pPr algn="l" defTabSz="311150">
            <a:lnSpc>
              <a:spcPct val="90000"/>
            </a:lnSpc>
            <a:spcBef>
              <a:spcPct val="0"/>
            </a:spcBef>
            <a:spcAft>
              <a:spcPct val="35000"/>
            </a:spcAft>
          </a:pPr>
          <a:endParaRPr lang="tr-TR" sz="1800" dirty="0">
            <a:solidFill>
              <a:schemeClr val="tx1"/>
            </a:solidFill>
          </a:endParaRPr>
        </a:p>
      </dgm:t>
    </dgm:pt>
    <dgm:pt modelId="{45A35BE0-3EA8-4EA1-B1B9-A04138DB420B}" type="parTrans" cxnId="{C8E17C9B-9793-46F2-8E82-811270B9FF1A}">
      <dgm:prSet/>
      <dgm:spPr/>
      <dgm:t>
        <a:bodyPr/>
        <a:lstStyle/>
        <a:p>
          <a:endParaRPr lang="tr-TR"/>
        </a:p>
      </dgm:t>
    </dgm:pt>
    <dgm:pt modelId="{6B1E2C21-A110-481A-871B-453A6EF4F0AD}" type="sibTrans" cxnId="{C8E17C9B-9793-46F2-8E82-811270B9FF1A}">
      <dgm:prSet/>
      <dgm:spPr/>
      <dgm:t>
        <a:bodyPr/>
        <a:lstStyle/>
        <a:p>
          <a:endParaRPr lang="tr-TR"/>
        </a:p>
      </dgm:t>
    </dgm:pt>
    <dgm:pt modelId="{7B0C9A34-0247-40AF-92AB-051C4C23DB0C}" type="pres">
      <dgm:prSet presAssocID="{5BA04909-C242-4ECD-82A4-69085D872925}" presName="Name0" presStyleCnt="0">
        <dgm:presLayoutVars>
          <dgm:chPref val="1"/>
          <dgm:dir/>
          <dgm:animOne val="branch"/>
          <dgm:animLvl val="lvl"/>
          <dgm:resizeHandles/>
        </dgm:presLayoutVars>
      </dgm:prSet>
      <dgm:spPr/>
      <dgm:t>
        <a:bodyPr/>
        <a:lstStyle/>
        <a:p>
          <a:endParaRPr lang="tr-TR"/>
        </a:p>
      </dgm:t>
    </dgm:pt>
    <dgm:pt modelId="{68AFC924-5FC6-43F6-A25F-1DABCF45E51A}" type="pres">
      <dgm:prSet presAssocID="{ECFDED6F-0735-491D-AF53-9468D2E42FDD}" presName="vertOne" presStyleCnt="0"/>
      <dgm:spPr/>
    </dgm:pt>
    <dgm:pt modelId="{282FE1DD-9580-4AE9-BCC0-2F1DAC14E628}" type="pres">
      <dgm:prSet presAssocID="{ECFDED6F-0735-491D-AF53-9468D2E42FDD}" presName="txOne" presStyleLbl="node0" presStyleIdx="0" presStyleCnt="1" custScaleY="18890" custLinFactY="-96211" custLinFactNeighborX="-916" custLinFactNeighborY="-100000">
        <dgm:presLayoutVars>
          <dgm:chPref val="3"/>
        </dgm:presLayoutVars>
      </dgm:prSet>
      <dgm:spPr/>
      <dgm:t>
        <a:bodyPr/>
        <a:lstStyle/>
        <a:p>
          <a:endParaRPr lang="tr-TR"/>
        </a:p>
      </dgm:t>
    </dgm:pt>
    <dgm:pt modelId="{E23570F9-74CB-4709-AF94-C36A3A6539B3}" type="pres">
      <dgm:prSet presAssocID="{ECFDED6F-0735-491D-AF53-9468D2E42FDD}" presName="parTransOne" presStyleCnt="0"/>
      <dgm:spPr/>
    </dgm:pt>
    <dgm:pt modelId="{3A3D66CB-9AB8-46FE-AB3A-0BC04FC010C8}" type="pres">
      <dgm:prSet presAssocID="{ECFDED6F-0735-491D-AF53-9468D2E42FDD}" presName="horzOne" presStyleCnt="0"/>
      <dgm:spPr/>
    </dgm:pt>
    <dgm:pt modelId="{EF587A4A-E63D-4171-80D4-B4D0FDE22B05}" type="pres">
      <dgm:prSet presAssocID="{CDFDBA82-1FA0-45F6-ADAC-73EF3A3640C5}" presName="vertTwo" presStyleCnt="0"/>
      <dgm:spPr/>
    </dgm:pt>
    <dgm:pt modelId="{9E784AE5-8877-4617-B9D3-E9D07E8DEE88}" type="pres">
      <dgm:prSet presAssocID="{CDFDBA82-1FA0-45F6-ADAC-73EF3A3640C5}" presName="txTwo" presStyleLbl="node2" presStyleIdx="0" presStyleCnt="3" custLinFactY="6314" custLinFactNeighborX="-114" custLinFactNeighborY="100000">
        <dgm:presLayoutVars>
          <dgm:chPref val="3"/>
        </dgm:presLayoutVars>
      </dgm:prSet>
      <dgm:spPr/>
      <dgm:t>
        <a:bodyPr/>
        <a:lstStyle/>
        <a:p>
          <a:endParaRPr lang="tr-TR"/>
        </a:p>
      </dgm:t>
    </dgm:pt>
    <dgm:pt modelId="{675F05AB-FE73-4D78-9CD3-F0147B08F47F}" type="pres">
      <dgm:prSet presAssocID="{CDFDBA82-1FA0-45F6-ADAC-73EF3A3640C5}" presName="horzTwo" presStyleCnt="0"/>
      <dgm:spPr/>
    </dgm:pt>
    <dgm:pt modelId="{D6FEDBF7-A8B1-425D-AD8A-C40F411712F4}" type="pres">
      <dgm:prSet presAssocID="{7BB22462-5D4F-47A0-AD00-98F4BB7FB9B5}" presName="sibSpaceTwo" presStyleCnt="0"/>
      <dgm:spPr/>
    </dgm:pt>
    <dgm:pt modelId="{40D36BC0-518E-435B-9D99-6F27B1A5106E}" type="pres">
      <dgm:prSet presAssocID="{B2656CB3-DC4A-4DA9-A4C3-9BEC8BCD9E97}" presName="vertTwo" presStyleCnt="0"/>
      <dgm:spPr/>
    </dgm:pt>
    <dgm:pt modelId="{5F7B83C9-FF0B-4801-AD85-4EDD92A8781A}" type="pres">
      <dgm:prSet presAssocID="{B2656CB3-DC4A-4DA9-A4C3-9BEC8BCD9E97}" presName="txTwo" presStyleLbl="node2" presStyleIdx="1" presStyleCnt="3" custScaleY="99434" custLinFactNeighborX="-1221" custLinFactNeighborY="32140">
        <dgm:presLayoutVars>
          <dgm:chPref val="3"/>
        </dgm:presLayoutVars>
      </dgm:prSet>
      <dgm:spPr/>
      <dgm:t>
        <a:bodyPr/>
        <a:lstStyle/>
        <a:p>
          <a:endParaRPr lang="tr-TR"/>
        </a:p>
      </dgm:t>
    </dgm:pt>
    <dgm:pt modelId="{523DD7EA-4A21-42EC-B309-9E512279F3B8}" type="pres">
      <dgm:prSet presAssocID="{B2656CB3-DC4A-4DA9-A4C3-9BEC8BCD9E97}" presName="horzTwo" presStyleCnt="0"/>
      <dgm:spPr/>
    </dgm:pt>
    <dgm:pt modelId="{909D09EF-22EC-461F-B8FE-43CF0806C10A}" type="pres">
      <dgm:prSet presAssocID="{6B1E2C21-A110-481A-871B-453A6EF4F0AD}" presName="sibSpaceTwo" presStyleCnt="0"/>
      <dgm:spPr/>
    </dgm:pt>
    <dgm:pt modelId="{58E8E576-9EE8-4354-B984-C3C995CF860C}" type="pres">
      <dgm:prSet presAssocID="{9F5462D3-4991-4B9A-8F0C-66606363628E}" presName="vertTwo" presStyleCnt="0"/>
      <dgm:spPr/>
    </dgm:pt>
    <dgm:pt modelId="{078585F9-DD54-41AE-8BDF-F3A88971559C}" type="pres">
      <dgm:prSet presAssocID="{9F5462D3-4991-4B9A-8F0C-66606363628E}" presName="txTwo" presStyleLbl="node2" presStyleIdx="2" presStyleCnt="3" custLinFactNeighborX="-2091" custLinFactNeighborY="32491">
        <dgm:presLayoutVars>
          <dgm:chPref val="3"/>
        </dgm:presLayoutVars>
      </dgm:prSet>
      <dgm:spPr/>
      <dgm:t>
        <a:bodyPr/>
        <a:lstStyle/>
        <a:p>
          <a:endParaRPr lang="tr-TR"/>
        </a:p>
      </dgm:t>
    </dgm:pt>
    <dgm:pt modelId="{7BAB5BFB-C55E-4FD2-B155-CE61019CA989}" type="pres">
      <dgm:prSet presAssocID="{9F5462D3-4991-4B9A-8F0C-66606363628E}" presName="horzTwo" presStyleCnt="0"/>
      <dgm:spPr/>
    </dgm:pt>
  </dgm:ptLst>
  <dgm:cxnLst>
    <dgm:cxn modelId="{0A5E9231-15F9-4C4F-A3C3-18DB6ED604BB}" type="presOf" srcId="{B2656CB3-DC4A-4DA9-A4C3-9BEC8BCD9E97}" destId="{5F7B83C9-FF0B-4801-AD85-4EDD92A8781A}" srcOrd="0" destOrd="0" presId="urn:microsoft.com/office/officeart/2005/8/layout/architecture+Icon"/>
    <dgm:cxn modelId="{F6312D72-1457-431A-9F89-5FD42BB1B28F}" srcId="{5BA04909-C242-4ECD-82A4-69085D872925}" destId="{ECFDED6F-0735-491D-AF53-9468D2E42FDD}" srcOrd="0" destOrd="0" parTransId="{828794C6-F430-469A-B687-5A44F7CF1CE7}" sibTransId="{F79F9A5D-513B-415E-A8AC-A740C7F35081}"/>
    <dgm:cxn modelId="{0F37EA7D-AF46-41B9-8171-479289FFCEE4}" type="presOf" srcId="{5BA04909-C242-4ECD-82A4-69085D872925}" destId="{7B0C9A34-0247-40AF-92AB-051C4C23DB0C}" srcOrd="0" destOrd="0" presId="urn:microsoft.com/office/officeart/2005/8/layout/architecture+Icon"/>
    <dgm:cxn modelId="{D86EAE16-B677-4F04-9DB4-204F1D8BFE8B}" type="presOf" srcId="{CDFDBA82-1FA0-45F6-ADAC-73EF3A3640C5}" destId="{9E784AE5-8877-4617-B9D3-E9D07E8DEE88}" srcOrd="0" destOrd="0" presId="urn:microsoft.com/office/officeart/2005/8/layout/architecture+Icon"/>
    <dgm:cxn modelId="{3D0CCF67-0677-4162-8DDD-9BA93EB7B507}" type="presOf" srcId="{ECFDED6F-0735-491D-AF53-9468D2E42FDD}" destId="{282FE1DD-9580-4AE9-BCC0-2F1DAC14E628}" srcOrd="0" destOrd="0" presId="urn:microsoft.com/office/officeart/2005/8/layout/architecture+Icon"/>
    <dgm:cxn modelId="{C8E17C9B-9793-46F2-8E82-811270B9FF1A}" srcId="{ECFDED6F-0735-491D-AF53-9468D2E42FDD}" destId="{B2656CB3-DC4A-4DA9-A4C3-9BEC8BCD9E97}" srcOrd="1" destOrd="0" parTransId="{45A35BE0-3EA8-4EA1-B1B9-A04138DB420B}" sibTransId="{6B1E2C21-A110-481A-871B-453A6EF4F0AD}"/>
    <dgm:cxn modelId="{3F3908EE-CFFA-4997-BFBA-F15DE704CFC8}" type="presOf" srcId="{9F5462D3-4991-4B9A-8F0C-66606363628E}" destId="{078585F9-DD54-41AE-8BDF-F3A88971559C}" srcOrd="0" destOrd="0" presId="urn:microsoft.com/office/officeart/2005/8/layout/architecture+Icon"/>
    <dgm:cxn modelId="{9FA5D653-9D6D-4685-AD5D-A8AD1E9E2553}" srcId="{ECFDED6F-0735-491D-AF53-9468D2E42FDD}" destId="{9F5462D3-4991-4B9A-8F0C-66606363628E}" srcOrd="2" destOrd="0" parTransId="{6259889E-CFDD-49B4-8AAF-676A3E6171FE}" sibTransId="{18051136-13C4-40D1-B3E3-5C05C878B726}"/>
    <dgm:cxn modelId="{18FD5D82-9B9F-4B71-B529-118CDFAF7DE0}" srcId="{ECFDED6F-0735-491D-AF53-9468D2E42FDD}" destId="{CDFDBA82-1FA0-45F6-ADAC-73EF3A3640C5}" srcOrd="0" destOrd="0" parTransId="{AE91EFB8-193F-433A-BD5A-FAB09F74CC9F}" sibTransId="{7BB22462-5D4F-47A0-AD00-98F4BB7FB9B5}"/>
    <dgm:cxn modelId="{82DD0D4B-4D99-4BE6-8A92-125CFBE7FDD5}" type="presParOf" srcId="{7B0C9A34-0247-40AF-92AB-051C4C23DB0C}" destId="{68AFC924-5FC6-43F6-A25F-1DABCF45E51A}" srcOrd="0" destOrd="0" presId="urn:microsoft.com/office/officeart/2005/8/layout/architecture+Icon"/>
    <dgm:cxn modelId="{0163BEAD-D9BA-40EB-BC3D-92DFD9B181E0}" type="presParOf" srcId="{68AFC924-5FC6-43F6-A25F-1DABCF45E51A}" destId="{282FE1DD-9580-4AE9-BCC0-2F1DAC14E628}" srcOrd="0" destOrd="0" presId="urn:microsoft.com/office/officeart/2005/8/layout/architecture+Icon"/>
    <dgm:cxn modelId="{D199CE6A-EB1A-4A25-AAFC-01444D08BC50}" type="presParOf" srcId="{68AFC924-5FC6-43F6-A25F-1DABCF45E51A}" destId="{E23570F9-74CB-4709-AF94-C36A3A6539B3}" srcOrd="1" destOrd="0" presId="urn:microsoft.com/office/officeart/2005/8/layout/architecture+Icon"/>
    <dgm:cxn modelId="{304AF4C6-22FF-42A8-AF72-71900865BC45}" type="presParOf" srcId="{68AFC924-5FC6-43F6-A25F-1DABCF45E51A}" destId="{3A3D66CB-9AB8-46FE-AB3A-0BC04FC010C8}" srcOrd="2" destOrd="0" presId="urn:microsoft.com/office/officeart/2005/8/layout/architecture+Icon"/>
    <dgm:cxn modelId="{25F727AF-1537-4346-963A-594EE75364CC}" type="presParOf" srcId="{3A3D66CB-9AB8-46FE-AB3A-0BC04FC010C8}" destId="{EF587A4A-E63D-4171-80D4-B4D0FDE22B05}" srcOrd="0" destOrd="0" presId="urn:microsoft.com/office/officeart/2005/8/layout/architecture+Icon"/>
    <dgm:cxn modelId="{2499AD4C-008E-46F4-B760-A7DF0AE965D0}" type="presParOf" srcId="{EF587A4A-E63D-4171-80D4-B4D0FDE22B05}" destId="{9E784AE5-8877-4617-B9D3-E9D07E8DEE88}" srcOrd="0" destOrd="0" presId="urn:microsoft.com/office/officeart/2005/8/layout/architecture+Icon"/>
    <dgm:cxn modelId="{C13D067F-0715-46CB-BA88-02CBBF6772EA}" type="presParOf" srcId="{EF587A4A-E63D-4171-80D4-B4D0FDE22B05}" destId="{675F05AB-FE73-4D78-9CD3-F0147B08F47F}" srcOrd="1" destOrd="0" presId="urn:microsoft.com/office/officeart/2005/8/layout/architecture+Icon"/>
    <dgm:cxn modelId="{4AAADB24-80E0-43F6-8D2B-54712FDCBA19}" type="presParOf" srcId="{3A3D66CB-9AB8-46FE-AB3A-0BC04FC010C8}" destId="{D6FEDBF7-A8B1-425D-AD8A-C40F411712F4}" srcOrd="1" destOrd="0" presId="urn:microsoft.com/office/officeart/2005/8/layout/architecture+Icon"/>
    <dgm:cxn modelId="{C5152BF0-C0F3-434B-83CA-F1499B0FD145}" type="presParOf" srcId="{3A3D66CB-9AB8-46FE-AB3A-0BC04FC010C8}" destId="{40D36BC0-518E-435B-9D99-6F27B1A5106E}" srcOrd="2" destOrd="0" presId="urn:microsoft.com/office/officeart/2005/8/layout/architecture+Icon"/>
    <dgm:cxn modelId="{FA67BB3E-53CE-432E-9831-88B530B9FF36}" type="presParOf" srcId="{40D36BC0-518E-435B-9D99-6F27B1A5106E}" destId="{5F7B83C9-FF0B-4801-AD85-4EDD92A8781A}" srcOrd="0" destOrd="0" presId="urn:microsoft.com/office/officeart/2005/8/layout/architecture+Icon"/>
    <dgm:cxn modelId="{650410BA-CD3A-43E7-9317-5DFD94E3167A}" type="presParOf" srcId="{40D36BC0-518E-435B-9D99-6F27B1A5106E}" destId="{523DD7EA-4A21-42EC-B309-9E512279F3B8}" srcOrd="1" destOrd="0" presId="urn:microsoft.com/office/officeart/2005/8/layout/architecture+Icon"/>
    <dgm:cxn modelId="{E8BA3DFD-1428-4864-B088-3B01A29AE04D}" type="presParOf" srcId="{3A3D66CB-9AB8-46FE-AB3A-0BC04FC010C8}" destId="{909D09EF-22EC-461F-B8FE-43CF0806C10A}" srcOrd="3" destOrd="0" presId="urn:microsoft.com/office/officeart/2005/8/layout/architecture+Icon"/>
    <dgm:cxn modelId="{BDC84796-517A-4A23-BCA3-BEF4FA3774FE}" type="presParOf" srcId="{3A3D66CB-9AB8-46FE-AB3A-0BC04FC010C8}" destId="{58E8E576-9EE8-4354-B984-C3C995CF860C}" srcOrd="4" destOrd="0" presId="urn:microsoft.com/office/officeart/2005/8/layout/architecture+Icon"/>
    <dgm:cxn modelId="{E2454805-CDFF-4321-84D1-2BD91E24D4BD}" type="presParOf" srcId="{58E8E576-9EE8-4354-B984-C3C995CF860C}" destId="{078585F9-DD54-41AE-8BDF-F3A88971559C}" srcOrd="0" destOrd="0" presId="urn:microsoft.com/office/officeart/2005/8/layout/architecture+Icon"/>
    <dgm:cxn modelId="{287C1C30-D743-42B1-B4CC-C8FC06C4E886}" type="presParOf" srcId="{58E8E576-9EE8-4354-B984-C3C995CF860C}" destId="{7BAB5BFB-C55E-4FD2-B155-CE61019CA989}" srcOrd="1" destOrd="0" presId="urn:microsoft.com/office/officeart/2005/8/layout/architecture+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E2566D5-3F34-49AB-A51A-24F92CCC7510}"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tr-TR"/>
        </a:p>
      </dgm:t>
    </dgm:pt>
    <dgm:pt modelId="{001C1693-3F46-45BA-A2B1-FF9E2A19C763}" type="pres">
      <dgm:prSet presAssocID="{3E2566D5-3F34-49AB-A51A-24F92CCC7510}" presName="hierChild1" presStyleCnt="0">
        <dgm:presLayoutVars>
          <dgm:chPref val="1"/>
          <dgm:dir/>
          <dgm:animOne val="branch"/>
          <dgm:animLvl val="lvl"/>
          <dgm:resizeHandles/>
        </dgm:presLayoutVars>
      </dgm:prSet>
      <dgm:spPr/>
      <dgm:t>
        <a:bodyPr/>
        <a:lstStyle/>
        <a:p>
          <a:endParaRPr lang="tr-TR"/>
        </a:p>
      </dgm:t>
    </dgm:pt>
  </dgm:ptLst>
  <dgm:cxnLst>
    <dgm:cxn modelId="{B8BBA078-9ADD-419F-AF2B-AD77C0E9334F}" type="presOf" srcId="{3E2566D5-3F34-49AB-A51A-24F92CCC7510}" destId="{001C1693-3F46-45BA-A2B1-FF9E2A19C763}" srcOrd="0" destOrd="0" presId="urn:microsoft.com/office/officeart/2005/8/layout/hierarchy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8331916-0420-445E-9824-0878097B82B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E8505D39-203D-4A34-AAE4-9398E34C2425}" type="pres">
      <dgm:prSet presAssocID="{F8331916-0420-445E-9824-0878097B82B0}" presName="hierChild1" presStyleCnt="0">
        <dgm:presLayoutVars>
          <dgm:chPref val="1"/>
          <dgm:dir/>
          <dgm:animOne val="branch"/>
          <dgm:animLvl val="lvl"/>
          <dgm:resizeHandles/>
        </dgm:presLayoutVars>
      </dgm:prSet>
      <dgm:spPr/>
      <dgm:t>
        <a:bodyPr/>
        <a:lstStyle/>
        <a:p>
          <a:endParaRPr lang="tr-TR"/>
        </a:p>
      </dgm:t>
    </dgm:pt>
  </dgm:ptLst>
  <dgm:cxnLst>
    <dgm:cxn modelId="{87E3C89E-9F64-4AFE-854D-AB6AB68273B9}" type="presOf" srcId="{F8331916-0420-445E-9824-0878097B82B0}" destId="{E8505D39-203D-4A34-AAE4-9398E34C2425}" srcOrd="0" destOrd="0" presId="urn:microsoft.com/office/officeart/2005/8/layout/hierarchy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9014B9A-E2CB-4308-A911-76B9FDD4D4F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880F8085-5EE7-42F9-A64C-49C0ABC9D49B}" type="pres">
      <dgm:prSet presAssocID="{09014B9A-E2CB-4308-A911-76B9FDD4D4FD}" presName="hierChild1" presStyleCnt="0">
        <dgm:presLayoutVars>
          <dgm:chPref val="1"/>
          <dgm:dir/>
          <dgm:animOne val="branch"/>
          <dgm:animLvl val="lvl"/>
          <dgm:resizeHandles/>
        </dgm:presLayoutVars>
      </dgm:prSet>
      <dgm:spPr/>
      <dgm:t>
        <a:bodyPr/>
        <a:lstStyle/>
        <a:p>
          <a:endParaRPr lang="tr-TR"/>
        </a:p>
      </dgm:t>
    </dgm:pt>
  </dgm:ptLst>
  <dgm:cxnLst>
    <dgm:cxn modelId="{56AB93AD-5D97-485A-92BE-BFBD14D33224}" type="presOf" srcId="{09014B9A-E2CB-4308-A911-76B9FDD4D4FD}" destId="{880F8085-5EE7-42F9-A64C-49C0ABC9D49B}" srcOrd="0" destOrd="0" presId="urn:microsoft.com/office/officeart/2005/8/layout/hierarchy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04C6F6D-0931-4362-B6E2-1EDD19FD0994}" type="doc">
      <dgm:prSet loTypeId="urn:microsoft.com/office/officeart/2005/8/layout/hierarchy1" loCatId="hierarchy" qsTypeId="urn:microsoft.com/office/officeart/2005/8/quickstyle/3d1" qsCatId="3D" csTypeId="urn:microsoft.com/office/officeart/2005/8/colors/colorful1#5" csCatId="colorful" phldr="1"/>
      <dgm:spPr/>
      <dgm:t>
        <a:bodyPr/>
        <a:lstStyle/>
        <a:p>
          <a:endParaRPr lang="tr-TR"/>
        </a:p>
      </dgm:t>
    </dgm:pt>
    <dgm:pt modelId="{F35F132B-0E53-4292-8F42-8CFA0E46CD64}">
      <dgm:prSet phldrT="[Metin]"/>
      <dgm:spPr/>
      <dgm:t>
        <a:bodyPr/>
        <a:lstStyle/>
        <a:p>
          <a:r>
            <a:rPr lang="tr-TR" dirty="0" smtClean="0">
              <a:latin typeface="Comic Sans MS" panose="030F0702030302020204" pitchFamily="66" charset="0"/>
            </a:rPr>
            <a:t>Genel Yönetim Bütçesi</a:t>
          </a:r>
          <a:endParaRPr lang="tr-TR" dirty="0">
            <a:latin typeface="Comic Sans MS" panose="030F0702030302020204" pitchFamily="66" charset="0"/>
          </a:endParaRPr>
        </a:p>
      </dgm:t>
    </dgm:pt>
    <dgm:pt modelId="{6AF52BB8-659A-4EE6-B035-AD476BFD1D3B}" type="parTrans" cxnId="{E120D96D-8E4B-4C16-84C6-DDFEEDD66A67}">
      <dgm:prSet/>
      <dgm:spPr/>
      <dgm:t>
        <a:bodyPr/>
        <a:lstStyle/>
        <a:p>
          <a:endParaRPr lang="tr-TR"/>
        </a:p>
      </dgm:t>
    </dgm:pt>
    <dgm:pt modelId="{20C9C3A2-9B75-4034-9C3F-DDA48111A732}" type="sibTrans" cxnId="{E120D96D-8E4B-4C16-84C6-DDFEEDD66A67}">
      <dgm:prSet/>
      <dgm:spPr/>
      <dgm:t>
        <a:bodyPr/>
        <a:lstStyle/>
        <a:p>
          <a:endParaRPr lang="tr-TR"/>
        </a:p>
      </dgm:t>
    </dgm:pt>
    <dgm:pt modelId="{37257E1A-53B9-4D9B-96E2-2BD9F2A82E42}">
      <dgm:prSet phldrT="[Metin]"/>
      <dgm:spPr>
        <a:solidFill>
          <a:schemeClr val="accent4">
            <a:lumMod val="40000"/>
            <a:lumOff val="60000"/>
            <a:alpha val="90000"/>
          </a:schemeClr>
        </a:solidFill>
      </dgm:spPr>
      <dgm:t>
        <a:bodyPr/>
        <a:lstStyle/>
        <a:p>
          <a:r>
            <a:rPr lang="tr-TR" dirty="0" smtClean="0">
              <a:latin typeface="Comic Sans MS" panose="030F0702030302020204" pitchFamily="66" charset="0"/>
            </a:rPr>
            <a:t>Merkezi yönetim Kuruluşları Bütçeleri</a:t>
          </a:r>
          <a:endParaRPr lang="tr-TR" dirty="0">
            <a:latin typeface="Comic Sans MS" panose="030F0702030302020204" pitchFamily="66" charset="0"/>
          </a:endParaRPr>
        </a:p>
      </dgm:t>
    </dgm:pt>
    <dgm:pt modelId="{1617968E-99CA-47E1-9A00-FBEF4025D3B1}" type="parTrans" cxnId="{24CC0803-C824-40CF-A3A6-C26B0B252D9B}">
      <dgm:prSet/>
      <dgm:spPr/>
      <dgm:t>
        <a:bodyPr/>
        <a:lstStyle/>
        <a:p>
          <a:endParaRPr lang="tr-TR"/>
        </a:p>
      </dgm:t>
    </dgm:pt>
    <dgm:pt modelId="{7A143B11-9067-4E8A-A77E-96467E487F88}" type="sibTrans" cxnId="{24CC0803-C824-40CF-A3A6-C26B0B252D9B}">
      <dgm:prSet/>
      <dgm:spPr/>
      <dgm:t>
        <a:bodyPr/>
        <a:lstStyle/>
        <a:p>
          <a:endParaRPr lang="tr-TR"/>
        </a:p>
      </dgm:t>
    </dgm:pt>
    <dgm:pt modelId="{CEC2A197-709B-40A3-B1A8-D9DC5CF397FC}">
      <dgm:prSet phldrT="[Metin]"/>
      <dgm:spPr>
        <a:solidFill>
          <a:schemeClr val="accent4">
            <a:lumMod val="60000"/>
            <a:lumOff val="40000"/>
            <a:alpha val="90000"/>
          </a:schemeClr>
        </a:solidFill>
      </dgm:spPr>
      <dgm:t>
        <a:bodyPr/>
        <a:lstStyle/>
        <a:p>
          <a:r>
            <a:rPr lang="tr-TR" dirty="0" smtClean="0">
              <a:latin typeface="Comic Sans MS" panose="030F0702030302020204" pitchFamily="66" charset="0"/>
            </a:rPr>
            <a:t>Genel Bütçe</a:t>
          </a:r>
          <a:endParaRPr lang="tr-TR" dirty="0">
            <a:latin typeface="Comic Sans MS" panose="030F0702030302020204" pitchFamily="66" charset="0"/>
          </a:endParaRPr>
        </a:p>
      </dgm:t>
    </dgm:pt>
    <dgm:pt modelId="{FFFB747C-5582-4B07-8A3A-66BC12C6E15D}" type="parTrans" cxnId="{338DEBDC-7701-444B-BA92-42C33D31BB8B}">
      <dgm:prSet/>
      <dgm:spPr/>
      <dgm:t>
        <a:bodyPr/>
        <a:lstStyle/>
        <a:p>
          <a:endParaRPr lang="tr-TR"/>
        </a:p>
      </dgm:t>
    </dgm:pt>
    <dgm:pt modelId="{45BF20E3-1B35-4B07-A60A-A5B110623B61}" type="sibTrans" cxnId="{338DEBDC-7701-444B-BA92-42C33D31BB8B}">
      <dgm:prSet/>
      <dgm:spPr/>
      <dgm:t>
        <a:bodyPr/>
        <a:lstStyle/>
        <a:p>
          <a:endParaRPr lang="tr-TR"/>
        </a:p>
      </dgm:t>
    </dgm:pt>
    <dgm:pt modelId="{D757C8FC-D602-41A2-97D4-1AA6357BEDD9}">
      <dgm:prSet phldrT="[Metin]"/>
      <dgm:spPr>
        <a:solidFill>
          <a:schemeClr val="accent4">
            <a:lumMod val="40000"/>
            <a:lumOff val="60000"/>
            <a:alpha val="90000"/>
          </a:schemeClr>
        </a:solidFill>
      </dgm:spPr>
      <dgm:t>
        <a:bodyPr/>
        <a:lstStyle/>
        <a:p>
          <a:r>
            <a:rPr lang="tr-TR" dirty="0" smtClean="0">
              <a:latin typeface="Comic Sans MS" panose="030F0702030302020204" pitchFamily="66" charset="0"/>
            </a:rPr>
            <a:t>Özel Bütçe</a:t>
          </a:r>
          <a:endParaRPr lang="tr-TR" dirty="0">
            <a:latin typeface="Comic Sans MS" panose="030F0702030302020204" pitchFamily="66" charset="0"/>
          </a:endParaRPr>
        </a:p>
      </dgm:t>
    </dgm:pt>
    <dgm:pt modelId="{F2816C6B-7F50-432F-9615-51B5C12701A6}" type="parTrans" cxnId="{4471E110-E059-499F-8790-BB6B4BA5FF9C}">
      <dgm:prSet/>
      <dgm:spPr/>
      <dgm:t>
        <a:bodyPr/>
        <a:lstStyle/>
        <a:p>
          <a:endParaRPr lang="tr-TR"/>
        </a:p>
      </dgm:t>
    </dgm:pt>
    <dgm:pt modelId="{097DFEEB-BD75-43C9-AFF6-503EB476678D}" type="sibTrans" cxnId="{4471E110-E059-499F-8790-BB6B4BA5FF9C}">
      <dgm:prSet/>
      <dgm:spPr/>
      <dgm:t>
        <a:bodyPr/>
        <a:lstStyle/>
        <a:p>
          <a:endParaRPr lang="tr-TR"/>
        </a:p>
      </dgm:t>
    </dgm:pt>
    <dgm:pt modelId="{AA3C1B6A-BA38-4981-ACBB-4035520C7C0B}">
      <dgm:prSet phldrT="[Metin]"/>
      <dgm:spPr>
        <a:solidFill>
          <a:schemeClr val="accent4">
            <a:lumMod val="20000"/>
            <a:lumOff val="80000"/>
            <a:alpha val="90000"/>
          </a:schemeClr>
        </a:solidFill>
      </dgm:spPr>
      <dgm:t>
        <a:bodyPr/>
        <a:lstStyle/>
        <a:p>
          <a:r>
            <a:rPr lang="tr-TR" dirty="0" smtClean="0">
              <a:latin typeface="Comic Sans MS" panose="030F0702030302020204" pitchFamily="66" charset="0"/>
            </a:rPr>
            <a:t>Sosyal Güvenlik Kurumları Bütçeleri</a:t>
          </a:r>
          <a:endParaRPr lang="tr-TR" dirty="0">
            <a:latin typeface="Comic Sans MS" panose="030F0702030302020204" pitchFamily="66" charset="0"/>
          </a:endParaRPr>
        </a:p>
      </dgm:t>
    </dgm:pt>
    <dgm:pt modelId="{0D135B35-17BC-468B-A1AB-4D4312B973F5}" type="parTrans" cxnId="{0523CBF3-632C-4BCA-874A-F44B044E2BA0}">
      <dgm:prSet/>
      <dgm:spPr/>
      <dgm:t>
        <a:bodyPr/>
        <a:lstStyle/>
        <a:p>
          <a:endParaRPr lang="tr-TR"/>
        </a:p>
      </dgm:t>
    </dgm:pt>
    <dgm:pt modelId="{58951766-DB25-4295-B3DC-43C2A7677AF8}" type="sibTrans" cxnId="{0523CBF3-632C-4BCA-874A-F44B044E2BA0}">
      <dgm:prSet/>
      <dgm:spPr/>
      <dgm:t>
        <a:bodyPr/>
        <a:lstStyle/>
        <a:p>
          <a:endParaRPr lang="tr-TR"/>
        </a:p>
      </dgm:t>
    </dgm:pt>
    <dgm:pt modelId="{17221FFB-4982-40F9-9F43-67C4892CB66C}">
      <dgm:prSet/>
      <dgm:spPr>
        <a:solidFill>
          <a:schemeClr val="accent6">
            <a:lumMod val="20000"/>
            <a:lumOff val="80000"/>
            <a:alpha val="90000"/>
          </a:schemeClr>
        </a:solidFill>
      </dgm:spPr>
      <dgm:t>
        <a:bodyPr/>
        <a:lstStyle/>
        <a:p>
          <a:r>
            <a:rPr lang="tr-TR" dirty="0" smtClean="0">
              <a:latin typeface="Comic Sans MS" panose="030F0702030302020204" pitchFamily="66" charset="0"/>
            </a:rPr>
            <a:t>Mahalli İdarelerin Bütçeleri</a:t>
          </a:r>
          <a:endParaRPr lang="tr-TR" dirty="0">
            <a:latin typeface="Comic Sans MS" panose="030F0702030302020204" pitchFamily="66" charset="0"/>
          </a:endParaRPr>
        </a:p>
      </dgm:t>
    </dgm:pt>
    <dgm:pt modelId="{3726DFB4-14A5-41F5-9FB6-FE833AA4907D}" type="sibTrans" cxnId="{81245B98-985A-444D-8376-F8D79D3309D6}">
      <dgm:prSet/>
      <dgm:spPr/>
      <dgm:t>
        <a:bodyPr/>
        <a:lstStyle/>
        <a:p>
          <a:endParaRPr lang="tr-TR"/>
        </a:p>
      </dgm:t>
    </dgm:pt>
    <dgm:pt modelId="{5A5C5F64-9F30-4678-9C14-C27707789521}" type="parTrans" cxnId="{81245B98-985A-444D-8376-F8D79D3309D6}">
      <dgm:prSet/>
      <dgm:spPr/>
      <dgm:t>
        <a:bodyPr/>
        <a:lstStyle/>
        <a:p>
          <a:endParaRPr lang="tr-TR"/>
        </a:p>
      </dgm:t>
    </dgm:pt>
    <dgm:pt modelId="{49903A90-DFB7-4CA5-86CB-BA6FFADC934A}">
      <dgm:prSet/>
      <dgm:spPr>
        <a:solidFill>
          <a:schemeClr val="accent4">
            <a:lumMod val="40000"/>
            <a:lumOff val="60000"/>
            <a:alpha val="90000"/>
          </a:schemeClr>
        </a:solidFill>
      </dgm:spPr>
      <dgm:t>
        <a:bodyPr/>
        <a:lstStyle/>
        <a:p>
          <a:r>
            <a:rPr lang="tr-TR" dirty="0" smtClean="0">
              <a:latin typeface="Comic Sans MS" panose="030F0702030302020204" pitchFamily="66" charset="0"/>
            </a:rPr>
            <a:t>Düzenleyici ve Denetleyici Kuruluşların Bütçeleri</a:t>
          </a:r>
          <a:endParaRPr lang="tr-TR" dirty="0">
            <a:latin typeface="Comic Sans MS" panose="030F0702030302020204" pitchFamily="66" charset="0"/>
          </a:endParaRPr>
        </a:p>
      </dgm:t>
    </dgm:pt>
    <dgm:pt modelId="{FAD8DAA6-114A-4B77-B390-2FBC62A3E717}" type="parTrans" cxnId="{628CC14C-9B36-4246-ADC0-45652B334894}">
      <dgm:prSet/>
      <dgm:spPr/>
      <dgm:t>
        <a:bodyPr/>
        <a:lstStyle/>
        <a:p>
          <a:endParaRPr lang="tr-TR"/>
        </a:p>
      </dgm:t>
    </dgm:pt>
    <dgm:pt modelId="{E15EE9AC-B156-48A7-AF7E-447736B514F7}" type="sibTrans" cxnId="{628CC14C-9B36-4246-ADC0-45652B334894}">
      <dgm:prSet/>
      <dgm:spPr/>
      <dgm:t>
        <a:bodyPr/>
        <a:lstStyle/>
        <a:p>
          <a:endParaRPr lang="tr-TR"/>
        </a:p>
      </dgm:t>
    </dgm:pt>
    <dgm:pt modelId="{B9A1C1A1-A1A3-48AE-BF0A-29DF4162B8FF}" type="pres">
      <dgm:prSet presAssocID="{204C6F6D-0931-4362-B6E2-1EDD19FD0994}" presName="hierChild1" presStyleCnt="0">
        <dgm:presLayoutVars>
          <dgm:chPref val="1"/>
          <dgm:dir/>
          <dgm:animOne val="branch"/>
          <dgm:animLvl val="lvl"/>
          <dgm:resizeHandles/>
        </dgm:presLayoutVars>
      </dgm:prSet>
      <dgm:spPr/>
      <dgm:t>
        <a:bodyPr/>
        <a:lstStyle/>
        <a:p>
          <a:endParaRPr lang="tr-TR"/>
        </a:p>
      </dgm:t>
    </dgm:pt>
    <dgm:pt modelId="{B2FF5594-3B3B-4EF9-8A38-BFC48BF47963}" type="pres">
      <dgm:prSet presAssocID="{F35F132B-0E53-4292-8F42-8CFA0E46CD64}" presName="hierRoot1" presStyleCnt="0"/>
      <dgm:spPr/>
      <dgm:t>
        <a:bodyPr/>
        <a:lstStyle/>
        <a:p>
          <a:endParaRPr lang="tr-TR"/>
        </a:p>
      </dgm:t>
    </dgm:pt>
    <dgm:pt modelId="{CEB85CE9-29C4-4776-98E8-90B0E407D9CD}" type="pres">
      <dgm:prSet presAssocID="{F35F132B-0E53-4292-8F42-8CFA0E46CD64}" presName="composite" presStyleCnt="0"/>
      <dgm:spPr/>
      <dgm:t>
        <a:bodyPr/>
        <a:lstStyle/>
        <a:p>
          <a:endParaRPr lang="tr-TR"/>
        </a:p>
      </dgm:t>
    </dgm:pt>
    <dgm:pt modelId="{2C52C3CA-8BE4-42D0-9708-8139CED0C746}" type="pres">
      <dgm:prSet presAssocID="{F35F132B-0E53-4292-8F42-8CFA0E46CD64}" presName="background" presStyleLbl="node0" presStyleIdx="0" presStyleCnt="1"/>
      <dgm:spPr>
        <a:solidFill>
          <a:schemeClr val="accent5">
            <a:lumMod val="50000"/>
          </a:schemeClr>
        </a:solidFill>
      </dgm:spPr>
      <dgm:t>
        <a:bodyPr/>
        <a:lstStyle/>
        <a:p>
          <a:endParaRPr lang="tr-TR"/>
        </a:p>
      </dgm:t>
    </dgm:pt>
    <dgm:pt modelId="{E971B19E-9965-48ED-B843-67AAF35A6625}" type="pres">
      <dgm:prSet presAssocID="{F35F132B-0E53-4292-8F42-8CFA0E46CD64}" presName="text" presStyleLbl="fgAcc0" presStyleIdx="0" presStyleCnt="1" custScaleX="119058" custLinFactNeighborX="-66997" custLinFactNeighborY="-92459">
        <dgm:presLayoutVars>
          <dgm:chPref val="3"/>
        </dgm:presLayoutVars>
      </dgm:prSet>
      <dgm:spPr/>
      <dgm:t>
        <a:bodyPr/>
        <a:lstStyle/>
        <a:p>
          <a:endParaRPr lang="tr-TR"/>
        </a:p>
      </dgm:t>
    </dgm:pt>
    <dgm:pt modelId="{CF3E0955-5F7F-4004-A9FF-5940E2C8C828}" type="pres">
      <dgm:prSet presAssocID="{F35F132B-0E53-4292-8F42-8CFA0E46CD64}" presName="hierChild2" presStyleCnt="0"/>
      <dgm:spPr/>
      <dgm:t>
        <a:bodyPr/>
        <a:lstStyle/>
        <a:p>
          <a:endParaRPr lang="tr-TR"/>
        </a:p>
      </dgm:t>
    </dgm:pt>
    <dgm:pt modelId="{A64450AD-F35C-49C0-8FA1-A20F6BFDE5F9}" type="pres">
      <dgm:prSet presAssocID="{1617968E-99CA-47E1-9A00-FBEF4025D3B1}" presName="Name10" presStyleLbl="parChTrans1D2" presStyleIdx="0" presStyleCnt="3"/>
      <dgm:spPr/>
      <dgm:t>
        <a:bodyPr/>
        <a:lstStyle/>
        <a:p>
          <a:endParaRPr lang="tr-TR"/>
        </a:p>
      </dgm:t>
    </dgm:pt>
    <dgm:pt modelId="{64A9981A-8971-4B06-8B9D-19209FD2EFC8}" type="pres">
      <dgm:prSet presAssocID="{37257E1A-53B9-4D9B-96E2-2BD9F2A82E42}" presName="hierRoot2" presStyleCnt="0"/>
      <dgm:spPr/>
      <dgm:t>
        <a:bodyPr/>
        <a:lstStyle/>
        <a:p>
          <a:endParaRPr lang="tr-TR"/>
        </a:p>
      </dgm:t>
    </dgm:pt>
    <dgm:pt modelId="{DEA244CD-65F8-4990-916F-2EAF9F891409}" type="pres">
      <dgm:prSet presAssocID="{37257E1A-53B9-4D9B-96E2-2BD9F2A82E42}" presName="composite2" presStyleCnt="0"/>
      <dgm:spPr/>
      <dgm:t>
        <a:bodyPr/>
        <a:lstStyle/>
        <a:p>
          <a:endParaRPr lang="tr-TR"/>
        </a:p>
      </dgm:t>
    </dgm:pt>
    <dgm:pt modelId="{2AD877D8-97BC-4E74-AA2B-A8DA9096E186}" type="pres">
      <dgm:prSet presAssocID="{37257E1A-53B9-4D9B-96E2-2BD9F2A82E42}" presName="background2" presStyleLbl="node2" presStyleIdx="0" presStyleCnt="3"/>
      <dgm:spPr>
        <a:solidFill>
          <a:schemeClr val="accent2">
            <a:lumMod val="50000"/>
          </a:schemeClr>
        </a:solidFill>
      </dgm:spPr>
      <dgm:t>
        <a:bodyPr/>
        <a:lstStyle/>
        <a:p>
          <a:endParaRPr lang="tr-TR"/>
        </a:p>
      </dgm:t>
    </dgm:pt>
    <dgm:pt modelId="{9480B76B-D768-43B4-89A8-6C751B26D477}" type="pres">
      <dgm:prSet presAssocID="{37257E1A-53B9-4D9B-96E2-2BD9F2A82E42}" presName="text2" presStyleLbl="fgAcc2" presStyleIdx="0" presStyleCnt="3" custLinFactX="-11219" custLinFactNeighborX="-100000" custLinFactNeighborY="-65930">
        <dgm:presLayoutVars>
          <dgm:chPref val="3"/>
        </dgm:presLayoutVars>
      </dgm:prSet>
      <dgm:spPr/>
      <dgm:t>
        <a:bodyPr/>
        <a:lstStyle/>
        <a:p>
          <a:endParaRPr lang="tr-TR"/>
        </a:p>
      </dgm:t>
    </dgm:pt>
    <dgm:pt modelId="{ED8D4B5B-C1B1-45C6-A065-714F3ED51646}" type="pres">
      <dgm:prSet presAssocID="{37257E1A-53B9-4D9B-96E2-2BD9F2A82E42}" presName="hierChild3" presStyleCnt="0"/>
      <dgm:spPr/>
      <dgm:t>
        <a:bodyPr/>
        <a:lstStyle/>
        <a:p>
          <a:endParaRPr lang="tr-TR"/>
        </a:p>
      </dgm:t>
    </dgm:pt>
    <dgm:pt modelId="{34D99AA4-E329-4054-854B-2A7D52A4BF72}" type="pres">
      <dgm:prSet presAssocID="{FFFB747C-5582-4B07-8A3A-66BC12C6E15D}" presName="Name17" presStyleLbl="parChTrans1D3" presStyleIdx="0" presStyleCnt="3"/>
      <dgm:spPr/>
      <dgm:t>
        <a:bodyPr/>
        <a:lstStyle/>
        <a:p>
          <a:endParaRPr lang="tr-TR"/>
        </a:p>
      </dgm:t>
    </dgm:pt>
    <dgm:pt modelId="{672B4F4B-F415-4CC3-B5D4-3D962CD59423}" type="pres">
      <dgm:prSet presAssocID="{CEC2A197-709B-40A3-B1A8-D9DC5CF397FC}" presName="hierRoot3" presStyleCnt="0"/>
      <dgm:spPr/>
      <dgm:t>
        <a:bodyPr/>
        <a:lstStyle/>
        <a:p>
          <a:endParaRPr lang="tr-TR"/>
        </a:p>
      </dgm:t>
    </dgm:pt>
    <dgm:pt modelId="{64D13B51-2F69-4D85-BDF9-2B49C0AF040B}" type="pres">
      <dgm:prSet presAssocID="{CEC2A197-709B-40A3-B1A8-D9DC5CF397FC}" presName="composite3" presStyleCnt="0"/>
      <dgm:spPr/>
      <dgm:t>
        <a:bodyPr/>
        <a:lstStyle/>
        <a:p>
          <a:endParaRPr lang="tr-TR"/>
        </a:p>
      </dgm:t>
    </dgm:pt>
    <dgm:pt modelId="{C2ED2DF1-D23E-4CF0-94C3-5893AEDFE81D}" type="pres">
      <dgm:prSet presAssocID="{CEC2A197-709B-40A3-B1A8-D9DC5CF397FC}" presName="background3" presStyleLbl="node3" presStyleIdx="0" presStyleCnt="3"/>
      <dgm:spPr>
        <a:solidFill>
          <a:schemeClr val="accent4">
            <a:lumMod val="75000"/>
          </a:schemeClr>
        </a:solidFill>
      </dgm:spPr>
      <dgm:t>
        <a:bodyPr/>
        <a:lstStyle/>
        <a:p>
          <a:endParaRPr lang="tr-TR"/>
        </a:p>
      </dgm:t>
    </dgm:pt>
    <dgm:pt modelId="{1E97D3CE-2660-4C15-9B04-4F751CCBD540}" type="pres">
      <dgm:prSet presAssocID="{CEC2A197-709B-40A3-B1A8-D9DC5CF397FC}" presName="text3" presStyleLbl="fgAcc3" presStyleIdx="0" presStyleCnt="3" custScaleY="57961" custLinFactNeighborX="61447" custLinFactNeighborY="-79425">
        <dgm:presLayoutVars>
          <dgm:chPref val="3"/>
        </dgm:presLayoutVars>
      </dgm:prSet>
      <dgm:spPr/>
      <dgm:t>
        <a:bodyPr/>
        <a:lstStyle/>
        <a:p>
          <a:endParaRPr lang="tr-TR"/>
        </a:p>
      </dgm:t>
    </dgm:pt>
    <dgm:pt modelId="{19118E30-6398-4EF8-9FB4-4C84DC333B2C}" type="pres">
      <dgm:prSet presAssocID="{CEC2A197-709B-40A3-B1A8-D9DC5CF397FC}" presName="hierChild4" presStyleCnt="0"/>
      <dgm:spPr/>
      <dgm:t>
        <a:bodyPr/>
        <a:lstStyle/>
        <a:p>
          <a:endParaRPr lang="tr-TR"/>
        </a:p>
      </dgm:t>
    </dgm:pt>
    <dgm:pt modelId="{8C688D38-A2B6-4312-BAAC-E1FB253EF51A}" type="pres">
      <dgm:prSet presAssocID="{F2816C6B-7F50-432F-9615-51B5C12701A6}" presName="Name17" presStyleLbl="parChTrans1D3" presStyleIdx="1" presStyleCnt="3"/>
      <dgm:spPr/>
      <dgm:t>
        <a:bodyPr/>
        <a:lstStyle/>
        <a:p>
          <a:endParaRPr lang="tr-TR"/>
        </a:p>
      </dgm:t>
    </dgm:pt>
    <dgm:pt modelId="{FC2325E0-9E32-4DCA-8004-0813AD185EC1}" type="pres">
      <dgm:prSet presAssocID="{D757C8FC-D602-41A2-97D4-1AA6357BEDD9}" presName="hierRoot3" presStyleCnt="0"/>
      <dgm:spPr/>
      <dgm:t>
        <a:bodyPr/>
        <a:lstStyle/>
        <a:p>
          <a:endParaRPr lang="tr-TR"/>
        </a:p>
      </dgm:t>
    </dgm:pt>
    <dgm:pt modelId="{1FC82D22-1FCC-45C4-9E23-8627B35F1EF1}" type="pres">
      <dgm:prSet presAssocID="{D757C8FC-D602-41A2-97D4-1AA6357BEDD9}" presName="composite3" presStyleCnt="0"/>
      <dgm:spPr/>
      <dgm:t>
        <a:bodyPr/>
        <a:lstStyle/>
        <a:p>
          <a:endParaRPr lang="tr-TR"/>
        </a:p>
      </dgm:t>
    </dgm:pt>
    <dgm:pt modelId="{19D8F86A-3DB3-4C2D-AC08-BC63F7390A7D}" type="pres">
      <dgm:prSet presAssocID="{D757C8FC-D602-41A2-97D4-1AA6357BEDD9}" presName="background3" presStyleLbl="node3" presStyleIdx="1" presStyleCnt="3"/>
      <dgm:spPr>
        <a:solidFill>
          <a:schemeClr val="accent4">
            <a:lumMod val="75000"/>
          </a:schemeClr>
        </a:solidFill>
      </dgm:spPr>
      <dgm:t>
        <a:bodyPr/>
        <a:lstStyle/>
        <a:p>
          <a:endParaRPr lang="tr-TR"/>
        </a:p>
      </dgm:t>
    </dgm:pt>
    <dgm:pt modelId="{BB93C5FE-5377-4E70-826F-491304263676}" type="pres">
      <dgm:prSet presAssocID="{D757C8FC-D602-41A2-97D4-1AA6357BEDD9}" presName="text3" presStyleLbl="fgAcc3" presStyleIdx="1" presStyleCnt="3" custScaleY="52826" custLinFactNeighborX="-57828" custLinFactNeighborY="5576">
        <dgm:presLayoutVars>
          <dgm:chPref val="3"/>
        </dgm:presLayoutVars>
      </dgm:prSet>
      <dgm:spPr/>
      <dgm:t>
        <a:bodyPr/>
        <a:lstStyle/>
        <a:p>
          <a:endParaRPr lang="tr-TR"/>
        </a:p>
      </dgm:t>
    </dgm:pt>
    <dgm:pt modelId="{19265FFC-837C-45B1-9B57-1D5049111BA8}" type="pres">
      <dgm:prSet presAssocID="{D757C8FC-D602-41A2-97D4-1AA6357BEDD9}" presName="hierChild4" presStyleCnt="0"/>
      <dgm:spPr/>
      <dgm:t>
        <a:bodyPr/>
        <a:lstStyle/>
        <a:p>
          <a:endParaRPr lang="tr-TR"/>
        </a:p>
      </dgm:t>
    </dgm:pt>
    <dgm:pt modelId="{74E84948-1256-4BA5-A5D4-DAB03D5630CF}" type="pres">
      <dgm:prSet presAssocID="{FAD8DAA6-114A-4B77-B390-2FBC62A3E717}" presName="Name17" presStyleLbl="parChTrans1D3" presStyleIdx="2" presStyleCnt="3"/>
      <dgm:spPr/>
      <dgm:t>
        <a:bodyPr/>
        <a:lstStyle/>
        <a:p>
          <a:endParaRPr lang="tr-TR"/>
        </a:p>
      </dgm:t>
    </dgm:pt>
    <dgm:pt modelId="{1FE5A0BB-2A12-49D0-BD98-9305F25630C1}" type="pres">
      <dgm:prSet presAssocID="{49903A90-DFB7-4CA5-86CB-BA6FFADC934A}" presName="hierRoot3" presStyleCnt="0"/>
      <dgm:spPr/>
      <dgm:t>
        <a:bodyPr/>
        <a:lstStyle/>
        <a:p>
          <a:endParaRPr lang="tr-TR"/>
        </a:p>
      </dgm:t>
    </dgm:pt>
    <dgm:pt modelId="{47BF68AF-95DD-4849-AB04-475344C8DBC9}" type="pres">
      <dgm:prSet presAssocID="{49903A90-DFB7-4CA5-86CB-BA6FFADC934A}" presName="composite3" presStyleCnt="0"/>
      <dgm:spPr/>
      <dgm:t>
        <a:bodyPr/>
        <a:lstStyle/>
        <a:p>
          <a:endParaRPr lang="tr-TR"/>
        </a:p>
      </dgm:t>
    </dgm:pt>
    <dgm:pt modelId="{DE805499-473C-4FD5-B44F-6E1E75BDDACA}" type="pres">
      <dgm:prSet presAssocID="{49903A90-DFB7-4CA5-86CB-BA6FFADC934A}" presName="background3" presStyleLbl="node3" presStyleIdx="2" presStyleCnt="3"/>
      <dgm:spPr>
        <a:solidFill>
          <a:schemeClr val="accent4">
            <a:lumMod val="75000"/>
          </a:schemeClr>
        </a:solidFill>
      </dgm:spPr>
      <dgm:t>
        <a:bodyPr/>
        <a:lstStyle/>
        <a:p>
          <a:endParaRPr lang="tr-TR"/>
        </a:p>
      </dgm:t>
    </dgm:pt>
    <dgm:pt modelId="{FA707DEF-DABB-490C-9021-9797D28F0F05}" type="pres">
      <dgm:prSet presAssocID="{49903A90-DFB7-4CA5-86CB-BA6FFADC934A}" presName="text3" presStyleLbl="fgAcc3" presStyleIdx="2" presStyleCnt="3" custScaleX="144879" custScaleY="67645" custLinFactX="-79961" custLinFactNeighborX="-100000" custLinFactNeighborY="87696">
        <dgm:presLayoutVars>
          <dgm:chPref val="3"/>
        </dgm:presLayoutVars>
      </dgm:prSet>
      <dgm:spPr/>
      <dgm:t>
        <a:bodyPr/>
        <a:lstStyle/>
        <a:p>
          <a:endParaRPr lang="tr-TR"/>
        </a:p>
      </dgm:t>
    </dgm:pt>
    <dgm:pt modelId="{83D66144-2FCA-4972-8A7D-C9C68712156F}" type="pres">
      <dgm:prSet presAssocID="{49903A90-DFB7-4CA5-86CB-BA6FFADC934A}" presName="hierChild4" presStyleCnt="0"/>
      <dgm:spPr/>
      <dgm:t>
        <a:bodyPr/>
        <a:lstStyle/>
        <a:p>
          <a:endParaRPr lang="tr-TR"/>
        </a:p>
      </dgm:t>
    </dgm:pt>
    <dgm:pt modelId="{7F3882AC-104A-4393-A65A-5DD9974B774C}" type="pres">
      <dgm:prSet presAssocID="{0D135B35-17BC-468B-A1AB-4D4312B973F5}" presName="Name10" presStyleLbl="parChTrans1D2" presStyleIdx="1" presStyleCnt="3"/>
      <dgm:spPr/>
      <dgm:t>
        <a:bodyPr/>
        <a:lstStyle/>
        <a:p>
          <a:endParaRPr lang="tr-TR"/>
        </a:p>
      </dgm:t>
    </dgm:pt>
    <dgm:pt modelId="{6B35E89E-A631-4ECC-A45F-698347B79B0D}" type="pres">
      <dgm:prSet presAssocID="{AA3C1B6A-BA38-4981-ACBB-4035520C7C0B}" presName="hierRoot2" presStyleCnt="0"/>
      <dgm:spPr/>
      <dgm:t>
        <a:bodyPr/>
        <a:lstStyle/>
        <a:p>
          <a:endParaRPr lang="tr-TR"/>
        </a:p>
      </dgm:t>
    </dgm:pt>
    <dgm:pt modelId="{BA9A79E1-6EEB-432F-AAD8-6FD5F9472BDF}" type="pres">
      <dgm:prSet presAssocID="{AA3C1B6A-BA38-4981-ACBB-4035520C7C0B}" presName="composite2" presStyleCnt="0"/>
      <dgm:spPr/>
      <dgm:t>
        <a:bodyPr/>
        <a:lstStyle/>
        <a:p>
          <a:endParaRPr lang="tr-TR"/>
        </a:p>
      </dgm:t>
    </dgm:pt>
    <dgm:pt modelId="{4C737345-B0E9-40FC-900C-5BC9E07CDC15}" type="pres">
      <dgm:prSet presAssocID="{AA3C1B6A-BA38-4981-ACBB-4035520C7C0B}" presName="background2" presStyleLbl="node2" presStyleIdx="1" presStyleCnt="3"/>
      <dgm:spPr>
        <a:solidFill>
          <a:schemeClr val="accent2">
            <a:lumMod val="75000"/>
          </a:schemeClr>
        </a:solidFill>
      </dgm:spPr>
      <dgm:t>
        <a:bodyPr/>
        <a:lstStyle/>
        <a:p>
          <a:endParaRPr lang="tr-TR"/>
        </a:p>
      </dgm:t>
    </dgm:pt>
    <dgm:pt modelId="{52B26699-1EF1-4269-8CFD-C2EBDBC49006}" type="pres">
      <dgm:prSet presAssocID="{AA3C1B6A-BA38-4981-ACBB-4035520C7C0B}" presName="text2" presStyleLbl="fgAcc2" presStyleIdx="1" presStyleCnt="3" custLinFactNeighborX="-66775" custLinFactNeighborY="-65930">
        <dgm:presLayoutVars>
          <dgm:chPref val="3"/>
        </dgm:presLayoutVars>
      </dgm:prSet>
      <dgm:spPr/>
      <dgm:t>
        <a:bodyPr/>
        <a:lstStyle/>
        <a:p>
          <a:endParaRPr lang="tr-TR"/>
        </a:p>
      </dgm:t>
    </dgm:pt>
    <dgm:pt modelId="{FE6B914E-51B7-45ED-93B4-C237E1DD3842}" type="pres">
      <dgm:prSet presAssocID="{AA3C1B6A-BA38-4981-ACBB-4035520C7C0B}" presName="hierChild3" presStyleCnt="0"/>
      <dgm:spPr/>
      <dgm:t>
        <a:bodyPr/>
        <a:lstStyle/>
        <a:p>
          <a:endParaRPr lang="tr-TR"/>
        </a:p>
      </dgm:t>
    </dgm:pt>
    <dgm:pt modelId="{8F47C17D-82E6-41B3-A366-0AA7BABC5E69}" type="pres">
      <dgm:prSet presAssocID="{5A5C5F64-9F30-4678-9C14-C27707789521}" presName="Name10" presStyleLbl="parChTrans1D2" presStyleIdx="2" presStyleCnt="3"/>
      <dgm:spPr/>
      <dgm:t>
        <a:bodyPr/>
        <a:lstStyle/>
        <a:p>
          <a:endParaRPr lang="tr-TR"/>
        </a:p>
      </dgm:t>
    </dgm:pt>
    <dgm:pt modelId="{A422B289-23A9-448D-BE5E-D7746599B1FC}" type="pres">
      <dgm:prSet presAssocID="{17221FFB-4982-40F9-9F43-67C4892CB66C}" presName="hierRoot2" presStyleCnt="0"/>
      <dgm:spPr/>
      <dgm:t>
        <a:bodyPr/>
        <a:lstStyle/>
        <a:p>
          <a:endParaRPr lang="tr-TR"/>
        </a:p>
      </dgm:t>
    </dgm:pt>
    <dgm:pt modelId="{829062F9-D3FF-4D8A-96AF-F33064E8EFD9}" type="pres">
      <dgm:prSet presAssocID="{17221FFB-4982-40F9-9F43-67C4892CB66C}" presName="composite2" presStyleCnt="0"/>
      <dgm:spPr/>
      <dgm:t>
        <a:bodyPr/>
        <a:lstStyle/>
        <a:p>
          <a:endParaRPr lang="tr-TR"/>
        </a:p>
      </dgm:t>
    </dgm:pt>
    <dgm:pt modelId="{B1277F01-84F0-4B6D-A90C-FDD3630F945D}" type="pres">
      <dgm:prSet presAssocID="{17221FFB-4982-40F9-9F43-67C4892CB66C}" presName="background2" presStyleLbl="node2" presStyleIdx="2" presStyleCnt="3"/>
      <dgm:spPr>
        <a:solidFill>
          <a:schemeClr val="accent6">
            <a:lumMod val="40000"/>
            <a:lumOff val="60000"/>
          </a:schemeClr>
        </a:solidFill>
      </dgm:spPr>
      <dgm:t>
        <a:bodyPr/>
        <a:lstStyle/>
        <a:p>
          <a:endParaRPr lang="tr-TR"/>
        </a:p>
      </dgm:t>
    </dgm:pt>
    <dgm:pt modelId="{C1DFDB43-231D-479D-A645-A423ADBF0F17}" type="pres">
      <dgm:prSet presAssocID="{17221FFB-4982-40F9-9F43-67C4892CB66C}" presName="text2" presStyleLbl="fgAcc2" presStyleIdx="2" presStyleCnt="3" custLinFactNeighborX="-24032" custLinFactNeighborY="-65930">
        <dgm:presLayoutVars>
          <dgm:chPref val="3"/>
        </dgm:presLayoutVars>
      </dgm:prSet>
      <dgm:spPr/>
      <dgm:t>
        <a:bodyPr/>
        <a:lstStyle/>
        <a:p>
          <a:endParaRPr lang="tr-TR"/>
        </a:p>
      </dgm:t>
    </dgm:pt>
    <dgm:pt modelId="{72B38F21-7BFF-4175-A991-EA3F929ECB80}" type="pres">
      <dgm:prSet presAssocID="{17221FFB-4982-40F9-9F43-67C4892CB66C}" presName="hierChild3" presStyleCnt="0"/>
      <dgm:spPr/>
      <dgm:t>
        <a:bodyPr/>
        <a:lstStyle/>
        <a:p>
          <a:endParaRPr lang="tr-TR"/>
        </a:p>
      </dgm:t>
    </dgm:pt>
  </dgm:ptLst>
  <dgm:cxnLst>
    <dgm:cxn modelId="{5CF9CCC6-40FF-429C-8CFD-F8381545ECCD}" type="presOf" srcId="{AA3C1B6A-BA38-4981-ACBB-4035520C7C0B}" destId="{52B26699-1EF1-4269-8CFD-C2EBDBC49006}" srcOrd="0" destOrd="0" presId="urn:microsoft.com/office/officeart/2005/8/layout/hierarchy1"/>
    <dgm:cxn modelId="{338DEBDC-7701-444B-BA92-42C33D31BB8B}" srcId="{37257E1A-53B9-4D9B-96E2-2BD9F2A82E42}" destId="{CEC2A197-709B-40A3-B1A8-D9DC5CF397FC}" srcOrd="0" destOrd="0" parTransId="{FFFB747C-5582-4B07-8A3A-66BC12C6E15D}" sibTransId="{45BF20E3-1B35-4B07-A60A-A5B110623B61}"/>
    <dgm:cxn modelId="{4828A33F-DDF5-4C0C-B204-8B169F153739}" type="presOf" srcId="{0D135B35-17BC-468B-A1AB-4D4312B973F5}" destId="{7F3882AC-104A-4393-A65A-5DD9974B774C}" srcOrd="0" destOrd="0" presId="urn:microsoft.com/office/officeart/2005/8/layout/hierarchy1"/>
    <dgm:cxn modelId="{E120D96D-8E4B-4C16-84C6-DDFEEDD66A67}" srcId="{204C6F6D-0931-4362-B6E2-1EDD19FD0994}" destId="{F35F132B-0E53-4292-8F42-8CFA0E46CD64}" srcOrd="0" destOrd="0" parTransId="{6AF52BB8-659A-4EE6-B035-AD476BFD1D3B}" sibTransId="{20C9C3A2-9B75-4034-9C3F-DDA48111A732}"/>
    <dgm:cxn modelId="{81245B98-985A-444D-8376-F8D79D3309D6}" srcId="{F35F132B-0E53-4292-8F42-8CFA0E46CD64}" destId="{17221FFB-4982-40F9-9F43-67C4892CB66C}" srcOrd="2" destOrd="0" parTransId="{5A5C5F64-9F30-4678-9C14-C27707789521}" sibTransId="{3726DFB4-14A5-41F5-9FB6-FE833AA4907D}"/>
    <dgm:cxn modelId="{A4A4280A-DC9C-4CBF-87FD-15427029D752}" type="presOf" srcId="{204C6F6D-0931-4362-B6E2-1EDD19FD0994}" destId="{B9A1C1A1-A1A3-48AE-BF0A-29DF4162B8FF}" srcOrd="0" destOrd="0" presId="urn:microsoft.com/office/officeart/2005/8/layout/hierarchy1"/>
    <dgm:cxn modelId="{9352ED0F-AEA2-4AF0-B658-E202B5504550}" type="presOf" srcId="{17221FFB-4982-40F9-9F43-67C4892CB66C}" destId="{C1DFDB43-231D-479D-A645-A423ADBF0F17}" srcOrd="0" destOrd="0" presId="urn:microsoft.com/office/officeart/2005/8/layout/hierarchy1"/>
    <dgm:cxn modelId="{D11B8DD9-8F75-4408-B9E4-8055A5F491C1}" type="presOf" srcId="{49903A90-DFB7-4CA5-86CB-BA6FFADC934A}" destId="{FA707DEF-DABB-490C-9021-9797D28F0F05}" srcOrd="0" destOrd="0" presId="urn:microsoft.com/office/officeart/2005/8/layout/hierarchy1"/>
    <dgm:cxn modelId="{8AD32295-3583-406C-B54C-1614F64BA0C2}" type="presOf" srcId="{37257E1A-53B9-4D9B-96E2-2BD9F2A82E42}" destId="{9480B76B-D768-43B4-89A8-6C751B26D477}" srcOrd="0" destOrd="0" presId="urn:microsoft.com/office/officeart/2005/8/layout/hierarchy1"/>
    <dgm:cxn modelId="{8AFBC41A-8B7B-4CE4-AB16-64167378C6D4}" type="presOf" srcId="{5A5C5F64-9F30-4678-9C14-C27707789521}" destId="{8F47C17D-82E6-41B3-A366-0AA7BABC5E69}" srcOrd="0" destOrd="0" presId="urn:microsoft.com/office/officeart/2005/8/layout/hierarchy1"/>
    <dgm:cxn modelId="{948F6D28-1F7E-4823-A251-53EF479F1DD0}" type="presOf" srcId="{1617968E-99CA-47E1-9A00-FBEF4025D3B1}" destId="{A64450AD-F35C-49C0-8FA1-A20F6BFDE5F9}" srcOrd="0" destOrd="0" presId="urn:microsoft.com/office/officeart/2005/8/layout/hierarchy1"/>
    <dgm:cxn modelId="{32CD5ABE-B36C-4E11-B4E1-41845302FEFD}" type="presOf" srcId="{FFFB747C-5582-4B07-8A3A-66BC12C6E15D}" destId="{34D99AA4-E329-4054-854B-2A7D52A4BF72}" srcOrd="0" destOrd="0" presId="urn:microsoft.com/office/officeart/2005/8/layout/hierarchy1"/>
    <dgm:cxn modelId="{D3267C78-C1CE-49EF-BBE3-12A700232244}" type="presOf" srcId="{F35F132B-0E53-4292-8F42-8CFA0E46CD64}" destId="{E971B19E-9965-48ED-B843-67AAF35A6625}" srcOrd="0" destOrd="0" presId="urn:microsoft.com/office/officeart/2005/8/layout/hierarchy1"/>
    <dgm:cxn modelId="{1E25694E-FED0-44C0-8EA1-525252A47E3E}" type="presOf" srcId="{FAD8DAA6-114A-4B77-B390-2FBC62A3E717}" destId="{74E84948-1256-4BA5-A5D4-DAB03D5630CF}" srcOrd="0" destOrd="0" presId="urn:microsoft.com/office/officeart/2005/8/layout/hierarchy1"/>
    <dgm:cxn modelId="{4471E110-E059-499F-8790-BB6B4BA5FF9C}" srcId="{37257E1A-53B9-4D9B-96E2-2BD9F2A82E42}" destId="{D757C8FC-D602-41A2-97D4-1AA6357BEDD9}" srcOrd="1" destOrd="0" parTransId="{F2816C6B-7F50-432F-9615-51B5C12701A6}" sibTransId="{097DFEEB-BD75-43C9-AFF6-503EB476678D}"/>
    <dgm:cxn modelId="{2F8C7C1F-87F4-4149-8C9A-1100946D7BCF}" type="presOf" srcId="{F2816C6B-7F50-432F-9615-51B5C12701A6}" destId="{8C688D38-A2B6-4312-BAAC-E1FB253EF51A}" srcOrd="0" destOrd="0" presId="urn:microsoft.com/office/officeart/2005/8/layout/hierarchy1"/>
    <dgm:cxn modelId="{4384745D-F692-4039-8DB1-EDDCEB1CFFDF}" type="presOf" srcId="{CEC2A197-709B-40A3-B1A8-D9DC5CF397FC}" destId="{1E97D3CE-2660-4C15-9B04-4F751CCBD540}" srcOrd="0" destOrd="0" presId="urn:microsoft.com/office/officeart/2005/8/layout/hierarchy1"/>
    <dgm:cxn modelId="{D9A81E1A-583F-4DDC-97B0-F4835C42D9ED}" type="presOf" srcId="{D757C8FC-D602-41A2-97D4-1AA6357BEDD9}" destId="{BB93C5FE-5377-4E70-826F-491304263676}" srcOrd="0" destOrd="0" presId="urn:microsoft.com/office/officeart/2005/8/layout/hierarchy1"/>
    <dgm:cxn modelId="{24CC0803-C824-40CF-A3A6-C26B0B252D9B}" srcId="{F35F132B-0E53-4292-8F42-8CFA0E46CD64}" destId="{37257E1A-53B9-4D9B-96E2-2BD9F2A82E42}" srcOrd="0" destOrd="0" parTransId="{1617968E-99CA-47E1-9A00-FBEF4025D3B1}" sibTransId="{7A143B11-9067-4E8A-A77E-96467E487F88}"/>
    <dgm:cxn modelId="{0523CBF3-632C-4BCA-874A-F44B044E2BA0}" srcId="{F35F132B-0E53-4292-8F42-8CFA0E46CD64}" destId="{AA3C1B6A-BA38-4981-ACBB-4035520C7C0B}" srcOrd="1" destOrd="0" parTransId="{0D135B35-17BC-468B-A1AB-4D4312B973F5}" sibTransId="{58951766-DB25-4295-B3DC-43C2A7677AF8}"/>
    <dgm:cxn modelId="{628CC14C-9B36-4246-ADC0-45652B334894}" srcId="{37257E1A-53B9-4D9B-96E2-2BD9F2A82E42}" destId="{49903A90-DFB7-4CA5-86CB-BA6FFADC934A}" srcOrd="2" destOrd="0" parTransId="{FAD8DAA6-114A-4B77-B390-2FBC62A3E717}" sibTransId="{E15EE9AC-B156-48A7-AF7E-447736B514F7}"/>
    <dgm:cxn modelId="{F0E89F36-B7C0-49ED-8FD2-0C3981E3453C}" type="presParOf" srcId="{B9A1C1A1-A1A3-48AE-BF0A-29DF4162B8FF}" destId="{B2FF5594-3B3B-4EF9-8A38-BFC48BF47963}" srcOrd="0" destOrd="0" presId="urn:microsoft.com/office/officeart/2005/8/layout/hierarchy1"/>
    <dgm:cxn modelId="{5F29DE9B-85DF-403D-8F8B-086152A9C0EC}" type="presParOf" srcId="{B2FF5594-3B3B-4EF9-8A38-BFC48BF47963}" destId="{CEB85CE9-29C4-4776-98E8-90B0E407D9CD}" srcOrd="0" destOrd="0" presId="urn:microsoft.com/office/officeart/2005/8/layout/hierarchy1"/>
    <dgm:cxn modelId="{3A6A3AA5-5DC4-439B-90A6-975BAB1B781E}" type="presParOf" srcId="{CEB85CE9-29C4-4776-98E8-90B0E407D9CD}" destId="{2C52C3CA-8BE4-42D0-9708-8139CED0C746}" srcOrd="0" destOrd="0" presId="urn:microsoft.com/office/officeart/2005/8/layout/hierarchy1"/>
    <dgm:cxn modelId="{DD0CF09F-854E-4DD4-A90D-BF681DF06879}" type="presParOf" srcId="{CEB85CE9-29C4-4776-98E8-90B0E407D9CD}" destId="{E971B19E-9965-48ED-B843-67AAF35A6625}" srcOrd="1" destOrd="0" presId="urn:microsoft.com/office/officeart/2005/8/layout/hierarchy1"/>
    <dgm:cxn modelId="{07B47258-BB16-44D3-8968-00AEBF418E3C}" type="presParOf" srcId="{B2FF5594-3B3B-4EF9-8A38-BFC48BF47963}" destId="{CF3E0955-5F7F-4004-A9FF-5940E2C8C828}" srcOrd="1" destOrd="0" presId="urn:microsoft.com/office/officeart/2005/8/layout/hierarchy1"/>
    <dgm:cxn modelId="{40E7F620-8D97-4420-BC56-C5282A29FD3E}" type="presParOf" srcId="{CF3E0955-5F7F-4004-A9FF-5940E2C8C828}" destId="{A64450AD-F35C-49C0-8FA1-A20F6BFDE5F9}" srcOrd="0" destOrd="0" presId="urn:microsoft.com/office/officeart/2005/8/layout/hierarchy1"/>
    <dgm:cxn modelId="{17676655-5A1A-4729-B7C4-16367F5B4697}" type="presParOf" srcId="{CF3E0955-5F7F-4004-A9FF-5940E2C8C828}" destId="{64A9981A-8971-4B06-8B9D-19209FD2EFC8}" srcOrd="1" destOrd="0" presId="urn:microsoft.com/office/officeart/2005/8/layout/hierarchy1"/>
    <dgm:cxn modelId="{1F9908C9-A33C-42B7-9105-129275FDE9D4}" type="presParOf" srcId="{64A9981A-8971-4B06-8B9D-19209FD2EFC8}" destId="{DEA244CD-65F8-4990-916F-2EAF9F891409}" srcOrd="0" destOrd="0" presId="urn:microsoft.com/office/officeart/2005/8/layout/hierarchy1"/>
    <dgm:cxn modelId="{F0E1641D-694A-4990-88EB-8933123D291F}" type="presParOf" srcId="{DEA244CD-65F8-4990-916F-2EAF9F891409}" destId="{2AD877D8-97BC-4E74-AA2B-A8DA9096E186}" srcOrd="0" destOrd="0" presId="urn:microsoft.com/office/officeart/2005/8/layout/hierarchy1"/>
    <dgm:cxn modelId="{BE60EC65-B760-4737-8D85-4BCAF4102AE3}" type="presParOf" srcId="{DEA244CD-65F8-4990-916F-2EAF9F891409}" destId="{9480B76B-D768-43B4-89A8-6C751B26D477}" srcOrd="1" destOrd="0" presId="urn:microsoft.com/office/officeart/2005/8/layout/hierarchy1"/>
    <dgm:cxn modelId="{7235A1F5-FA94-4F56-977C-524A019F0DF1}" type="presParOf" srcId="{64A9981A-8971-4B06-8B9D-19209FD2EFC8}" destId="{ED8D4B5B-C1B1-45C6-A065-714F3ED51646}" srcOrd="1" destOrd="0" presId="urn:microsoft.com/office/officeart/2005/8/layout/hierarchy1"/>
    <dgm:cxn modelId="{E1A22C38-137B-4D28-8307-D822B5A091A2}" type="presParOf" srcId="{ED8D4B5B-C1B1-45C6-A065-714F3ED51646}" destId="{34D99AA4-E329-4054-854B-2A7D52A4BF72}" srcOrd="0" destOrd="0" presId="urn:microsoft.com/office/officeart/2005/8/layout/hierarchy1"/>
    <dgm:cxn modelId="{D3CDC502-80E7-4C17-A59D-8B87A5F45352}" type="presParOf" srcId="{ED8D4B5B-C1B1-45C6-A065-714F3ED51646}" destId="{672B4F4B-F415-4CC3-B5D4-3D962CD59423}" srcOrd="1" destOrd="0" presId="urn:microsoft.com/office/officeart/2005/8/layout/hierarchy1"/>
    <dgm:cxn modelId="{5FC790D8-CD4C-4F2A-830A-8E5903BFD08E}" type="presParOf" srcId="{672B4F4B-F415-4CC3-B5D4-3D962CD59423}" destId="{64D13B51-2F69-4D85-BDF9-2B49C0AF040B}" srcOrd="0" destOrd="0" presId="urn:microsoft.com/office/officeart/2005/8/layout/hierarchy1"/>
    <dgm:cxn modelId="{D3F9B65A-7794-42B1-871B-F5AAE0AB3B27}" type="presParOf" srcId="{64D13B51-2F69-4D85-BDF9-2B49C0AF040B}" destId="{C2ED2DF1-D23E-4CF0-94C3-5893AEDFE81D}" srcOrd="0" destOrd="0" presId="urn:microsoft.com/office/officeart/2005/8/layout/hierarchy1"/>
    <dgm:cxn modelId="{6140AACB-5F44-4BDB-97FF-D1078660088E}" type="presParOf" srcId="{64D13B51-2F69-4D85-BDF9-2B49C0AF040B}" destId="{1E97D3CE-2660-4C15-9B04-4F751CCBD540}" srcOrd="1" destOrd="0" presId="urn:microsoft.com/office/officeart/2005/8/layout/hierarchy1"/>
    <dgm:cxn modelId="{068B6AC4-C6F6-4405-9E70-B6F7D56EC6B2}" type="presParOf" srcId="{672B4F4B-F415-4CC3-B5D4-3D962CD59423}" destId="{19118E30-6398-4EF8-9FB4-4C84DC333B2C}" srcOrd="1" destOrd="0" presId="urn:microsoft.com/office/officeart/2005/8/layout/hierarchy1"/>
    <dgm:cxn modelId="{535DE196-4CBF-48AD-B081-68E4B5546029}" type="presParOf" srcId="{ED8D4B5B-C1B1-45C6-A065-714F3ED51646}" destId="{8C688D38-A2B6-4312-BAAC-E1FB253EF51A}" srcOrd="2" destOrd="0" presId="urn:microsoft.com/office/officeart/2005/8/layout/hierarchy1"/>
    <dgm:cxn modelId="{2B002FD3-0355-4EE1-8111-04CD48AB70C1}" type="presParOf" srcId="{ED8D4B5B-C1B1-45C6-A065-714F3ED51646}" destId="{FC2325E0-9E32-4DCA-8004-0813AD185EC1}" srcOrd="3" destOrd="0" presId="urn:microsoft.com/office/officeart/2005/8/layout/hierarchy1"/>
    <dgm:cxn modelId="{75C522DD-A225-44C8-8D70-D3561C87F805}" type="presParOf" srcId="{FC2325E0-9E32-4DCA-8004-0813AD185EC1}" destId="{1FC82D22-1FCC-45C4-9E23-8627B35F1EF1}" srcOrd="0" destOrd="0" presId="urn:microsoft.com/office/officeart/2005/8/layout/hierarchy1"/>
    <dgm:cxn modelId="{B3F19098-E376-426E-AE20-475A72D40511}" type="presParOf" srcId="{1FC82D22-1FCC-45C4-9E23-8627B35F1EF1}" destId="{19D8F86A-3DB3-4C2D-AC08-BC63F7390A7D}" srcOrd="0" destOrd="0" presId="urn:microsoft.com/office/officeart/2005/8/layout/hierarchy1"/>
    <dgm:cxn modelId="{9476FD1B-DFC6-48AE-B4C6-BFE7861EE615}" type="presParOf" srcId="{1FC82D22-1FCC-45C4-9E23-8627B35F1EF1}" destId="{BB93C5FE-5377-4E70-826F-491304263676}" srcOrd="1" destOrd="0" presId="urn:microsoft.com/office/officeart/2005/8/layout/hierarchy1"/>
    <dgm:cxn modelId="{910B4508-DABC-46DE-9472-29725D269F73}" type="presParOf" srcId="{FC2325E0-9E32-4DCA-8004-0813AD185EC1}" destId="{19265FFC-837C-45B1-9B57-1D5049111BA8}" srcOrd="1" destOrd="0" presId="urn:microsoft.com/office/officeart/2005/8/layout/hierarchy1"/>
    <dgm:cxn modelId="{1019BFD4-6C0D-44DC-9C53-2A025212DFD6}" type="presParOf" srcId="{ED8D4B5B-C1B1-45C6-A065-714F3ED51646}" destId="{74E84948-1256-4BA5-A5D4-DAB03D5630CF}" srcOrd="4" destOrd="0" presId="urn:microsoft.com/office/officeart/2005/8/layout/hierarchy1"/>
    <dgm:cxn modelId="{91CBEEDE-4432-4519-931E-5371F6B4C974}" type="presParOf" srcId="{ED8D4B5B-C1B1-45C6-A065-714F3ED51646}" destId="{1FE5A0BB-2A12-49D0-BD98-9305F25630C1}" srcOrd="5" destOrd="0" presId="urn:microsoft.com/office/officeart/2005/8/layout/hierarchy1"/>
    <dgm:cxn modelId="{DCBDC120-C26E-40AB-BB39-345EF3EE59BE}" type="presParOf" srcId="{1FE5A0BB-2A12-49D0-BD98-9305F25630C1}" destId="{47BF68AF-95DD-4849-AB04-475344C8DBC9}" srcOrd="0" destOrd="0" presId="urn:microsoft.com/office/officeart/2005/8/layout/hierarchy1"/>
    <dgm:cxn modelId="{B553EAB2-5E9C-4355-B796-3A231779C370}" type="presParOf" srcId="{47BF68AF-95DD-4849-AB04-475344C8DBC9}" destId="{DE805499-473C-4FD5-B44F-6E1E75BDDACA}" srcOrd="0" destOrd="0" presId="urn:microsoft.com/office/officeart/2005/8/layout/hierarchy1"/>
    <dgm:cxn modelId="{1A467A64-B57E-41B3-A1C7-7B5CB93F6627}" type="presParOf" srcId="{47BF68AF-95DD-4849-AB04-475344C8DBC9}" destId="{FA707DEF-DABB-490C-9021-9797D28F0F05}" srcOrd="1" destOrd="0" presId="urn:microsoft.com/office/officeart/2005/8/layout/hierarchy1"/>
    <dgm:cxn modelId="{74769E99-46F7-45DE-8EE0-6F19B07CC7D9}" type="presParOf" srcId="{1FE5A0BB-2A12-49D0-BD98-9305F25630C1}" destId="{83D66144-2FCA-4972-8A7D-C9C68712156F}" srcOrd="1" destOrd="0" presId="urn:microsoft.com/office/officeart/2005/8/layout/hierarchy1"/>
    <dgm:cxn modelId="{B4CE8E61-4984-43E8-920B-1C36F8AEED34}" type="presParOf" srcId="{CF3E0955-5F7F-4004-A9FF-5940E2C8C828}" destId="{7F3882AC-104A-4393-A65A-5DD9974B774C}" srcOrd="2" destOrd="0" presId="urn:microsoft.com/office/officeart/2005/8/layout/hierarchy1"/>
    <dgm:cxn modelId="{6DDF5FB2-02A3-4D05-9734-65BD164E0D7E}" type="presParOf" srcId="{CF3E0955-5F7F-4004-A9FF-5940E2C8C828}" destId="{6B35E89E-A631-4ECC-A45F-698347B79B0D}" srcOrd="3" destOrd="0" presId="urn:microsoft.com/office/officeart/2005/8/layout/hierarchy1"/>
    <dgm:cxn modelId="{BC70679B-BA52-4493-B0E0-07DE77F485E6}" type="presParOf" srcId="{6B35E89E-A631-4ECC-A45F-698347B79B0D}" destId="{BA9A79E1-6EEB-432F-AAD8-6FD5F9472BDF}" srcOrd="0" destOrd="0" presId="urn:microsoft.com/office/officeart/2005/8/layout/hierarchy1"/>
    <dgm:cxn modelId="{0EDA2F15-C98D-4045-AE05-1B5E79D513C8}" type="presParOf" srcId="{BA9A79E1-6EEB-432F-AAD8-6FD5F9472BDF}" destId="{4C737345-B0E9-40FC-900C-5BC9E07CDC15}" srcOrd="0" destOrd="0" presId="urn:microsoft.com/office/officeart/2005/8/layout/hierarchy1"/>
    <dgm:cxn modelId="{2BE2F2F4-4416-489D-921C-AB3ADE9E181E}" type="presParOf" srcId="{BA9A79E1-6EEB-432F-AAD8-6FD5F9472BDF}" destId="{52B26699-1EF1-4269-8CFD-C2EBDBC49006}" srcOrd="1" destOrd="0" presId="urn:microsoft.com/office/officeart/2005/8/layout/hierarchy1"/>
    <dgm:cxn modelId="{0A84591F-8BA9-4F6D-A55F-4CC52586DED6}" type="presParOf" srcId="{6B35E89E-A631-4ECC-A45F-698347B79B0D}" destId="{FE6B914E-51B7-45ED-93B4-C237E1DD3842}" srcOrd="1" destOrd="0" presId="urn:microsoft.com/office/officeart/2005/8/layout/hierarchy1"/>
    <dgm:cxn modelId="{E830F443-B7AA-4395-8698-52E7F7EAFACE}" type="presParOf" srcId="{CF3E0955-5F7F-4004-A9FF-5940E2C8C828}" destId="{8F47C17D-82E6-41B3-A366-0AA7BABC5E69}" srcOrd="4" destOrd="0" presId="urn:microsoft.com/office/officeart/2005/8/layout/hierarchy1"/>
    <dgm:cxn modelId="{80F99A5B-7935-423F-BED1-A646F47FE3D9}" type="presParOf" srcId="{CF3E0955-5F7F-4004-A9FF-5940E2C8C828}" destId="{A422B289-23A9-448D-BE5E-D7746599B1FC}" srcOrd="5" destOrd="0" presId="urn:microsoft.com/office/officeart/2005/8/layout/hierarchy1"/>
    <dgm:cxn modelId="{F8E37A38-8D30-407F-BE2D-692A92D22141}" type="presParOf" srcId="{A422B289-23A9-448D-BE5E-D7746599B1FC}" destId="{829062F9-D3FF-4D8A-96AF-F33064E8EFD9}" srcOrd="0" destOrd="0" presId="urn:microsoft.com/office/officeart/2005/8/layout/hierarchy1"/>
    <dgm:cxn modelId="{E1899696-F241-46E7-BE31-BA9D084E9034}" type="presParOf" srcId="{829062F9-D3FF-4D8A-96AF-F33064E8EFD9}" destId="{B1277F01-84F0-4B6D-A90C-FDD3630F945D}" srcOrd="0" destOrd="0" presId="urn:microsoft.com/office/officeart/2005/8/layout/hierarchy1"/>
    <dgm:cxn modelId="{C3CFE3FB-9083-440D-8EEE-D91558DD39CA}" type="presParOf" srcId="{829062F9-D3FF-4D8A-96AF-F33064E8EFD9}" destId="{C1DFDB43-231D-479D-A645-A423ADBF0F17}" srcOrd="1" destOrd="0" presId="urn:microsoft.com/office/officeart/2005/8/layout/hierarchy1"/>
    <dgm:cxn modelId="{1580C35E-732C-438F-9596-A3D7F3B698C4}" type="presParOf" srcId="{A422B289-23A9-448D-BE5E-D7746599B1FC}" destId="{72B38F21-7BFF-4175-A991-EA3F929ECB80}" srcOrd="1" destOrd="0" presId="urn:microsoft.com/office/officeart/2005/8/layout/hierarchy1"/>
  </dgm:cxnLst>
  <dgm:bg/>
  <dgm:whole/>
  <dgm:extLst>
    <a:ext uri="http://schemas.microsoft.com/office/drawing/2008/diagram">
      <dsp:dataModelExt xmlns:dsp="http://schemas.microsoft.com/office/drawing/2008/diagram" relId="rId4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C9898FD-1E54-4EE6-8356-0426FD7206DE}"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tr-TR"/>
        </a:p>
      </dgm:t>
    </dgm:pt>
    <dgm:pt modelId="{767A9510-33F1-4E72-8DF9-5A0A30A9CB7B}">
      <dgm:prSet/>
      <dgm:spPr>
        <a:solidFill>
          <a:schemeClr val="accent1">
            <a:lumMod val="40000"/>
            <a:lumOff val="60000"/>
          </a:schemeClr>
        </a:solidFill>
      </dgm:spPr>
      <dgm:t>
        <a:bodyPr/>
        <a:lstStyle/>
        <a:p>
          <a:pPr rtl="0"/>
          <a:r>
            <a:rPr lang="tr-TR" dirty="0" smtClean="0">
              <a:solidFill>
                <a:srgbClr val="002060"/>
              </a:solidFill>
            </a:rPr>
            <a:t>Merkezî yönetim kapsamındaki kamu idarelerinin gelir, gider, tahsilat, ödeme, nakit planlaması ve borç yönetimi Hazine birliğini sağlayacak şekilde yürütülür.</a:t>
          </a:r>
          <a:endParaRPr lang="tr-TR" dirty="0">
            <a:solidFill>
              <a:srgbClr val="002060"/>
            </a:solidFill>
          </a:endParaRPr>
        </a:p>
      </dgm:t>
    </dgm:pt>
    <dgm:pt modelId="{3D191863-8353-41D5-970D-6D689B8C49D7}" type="parTrans" cxnId="{DBFE178A-C79B-4052-BC0C-84788905BD15}">
      <dgm:prSet/>
      <dgm:spPr/>
      <dgm:t>
        <a:bodyPr/>
        <a:lstStyle/>
        <a:p>
          <a:endParaRPr lang="tr-TR"/>
        </a:p>
      </dgm:t>
    </dgm:pt>
    <dgm:pt modelId="{AD91746F-2822-46C5-8012-D4710848170E}" type="sibTrans" cxnId="{DBFE178A-C79B-4052-BC0C-84788905BD15}">
      <dgm:prSet/>
      <dgm:spPr/>
      <dgm:t>
        <a:bodyPr/>
        <a:lstStyle/>
        <a:p>
          <a:endParaRPr lang="tr-TR"/>
        </a:p>
      </dgm:t>
    </dgm:pt>
    <dgm:pt modelId="{F8536383-F101-4177-B216-E58C57738A6D}">
      <dgm:prSet/>
      <dgm:spPr>
        <a:solidFill>
          <a:schemeClr val="accent5">
            <a:lumMod val="40000"/>
            <a:lumOff val="60000"/>
          </a:schemeClr>
        </a:solidFill>
      </dgm:spPr>
      <dgm:t>
        <a:bodyPr/>
        <a:lstStyle/>
        <a:p>
          <a:pPr rtl="0"/>
          <a:r>
            <a:rPr lang="tr-TR" dirty="0" smtClean="0">
              <a:solidFill>
                <a:srgbClr val="002060"/>
              </a:solidFill>
            </a:rPr>
            <a:t>Bu Kanuna </a:t>
          </a:r>
          <a:r>
            <a:rPr lang="tr-TR" b="1" i="1" u="sng" dirty="0" smtClean="0">
              <a:solidFill>
                <a:srgbClr val="002060"/>
              </a:solidFill>
            </a:rPr>
            <a:t>ekli (I) sayılı cetvelde </a:t>
          </a:r>
          <a:r>
            <a:rPr lang="tr-TR" dirty="0" smtClean="0">
              <a:solidFill>
                <a:srgbClr val="002060"/>
              </a:solidFill>
            </a:rPr>
            <a:t>yer alan kamu idarelerinin tüm gelirleri Hazine veznelerine girer, giderleri bu veznelerden ödenir. </a:t>
          </a:r>
          <a:endParaRPr lang="tr-TR" dirty="0">
            <a:solidFill>
              <a:srgbClr val="002060"/>
            </a:solidFill>
          </a:endParaRPr>
        </a:p>
      </dgm:t>
    </dgm:pt>
    <dgm:pt modelId="{3B3A72D2-32A1-442B-9F09-80A1234944A4}" type="parTrans" cxnId="{019A1034-36C5-4527-9979-AACEFC4CD96B}">
      <dgm:prSet/>
      <dgm:spPr/>
      <dgm:t>
        <a:bodyPr/>
        <a:lstStyle/>
        <a:p>
          <a:endParaRPr lang="tr-TR"/>
        </a:p>
      </dgm:t>
    </dgm:pt>
    <dgm:pt modelId="{5B2115D5-BA80-4E2E-9C61-655DF3F1266A}" type="sibTrans" cxnId="{019A1034-36C5-4527-9979-AACEFC4CD96B}">
      <dgm:prSet/>
      <dgm:spPr/>
      <dgm:t>
        <a:bodyPr/>
        <a:lstStyle/>
        <a:p>
          <a:endParaRPr lang="tr-TR"/>
        </a:p>
      </dgm:t>
    </dgm:pt>
    <dgm:pt modelId="{B81DCA6D-0E57-4A05-A4D5-FB571BCF25A2}">
      <dgm:prSet/>
      <dgm:spPr>
        <a:solidFill>
          <a:schemeClr val="accent1">
            <a:lumMod val="40000"/>
            <a:lumOff val="60000"/>
            <a:alpha val="90000"/>
          </a:schemeClr>
        </a:solidFill>
      </dgm:spPr>
      <dgm:t>
        <a:bodyPr/>
        <a:lstStyle/>
        <a:p>
          <a:pPr rtl="0"/>
          <a:r>
            <a:rPr lang="tr-TR" dirty="0" smtClean="0">
              <a:solidFill>
                <a:srgbClr val="002060"/>
              </a:solidFill>
            </a:rPr>
            <a:t>Bu idareler özel vezne açamaz.</a:t>
          </a:r>
          <a:endParaRPr lang="tr-TR" dirty="0">
            <a:solidFill>
              <a:srgbClr val="002060"/>
            </a:solidFill>
          </a:endParaRPr>
        </a:p>
      </dgm:t>
    </dgm:pt>
    <dgm:pt modelId="{2AF7E314-4BDD-495E-8172-F79FC3495C2D}" type="parTrans" cxnId="{CCB888CC-116D-4309-B83F-47B19F80A05A}">
      <dgm:prSet/>
      <dgm:spPr/>
      <dgm:t>
        <a:bodyPr/>
        <a:lstStyle/>
        <a:p>
          <a:endParaRPr lang="tr-TR"/>
        </a:p>
      </dgm:t>
    </dgm:pt>
    <dgm:pt modelId="{F6E5EDB8-56DC-4F12-B0A9-A43CBBD83E0C}" type="sibTrans" cxnId="{CCB888CC-116D-4309-B83F-47B19F80A05A}">
      <dgm:prSet/>
      <dgm:spPr/>
      <dgm:t>
        <a:bodyPr/>
        <a:lstStyle/>
        <a:p>
          <a:endParaRPr lang="tr-TR"/>
        </a:p>
      </dgm:t>
    </dgm:pt>
    <dgm:pt modelId="{0B643017-8AA9-4900-B213-2F772174B42D}" type="pres">
      <dgm:prSet presAssocID="{4C9898FD-1E54-4EE6-8356-0426FD7206DE}" presName="Name0" presStyleCnt="0">
        <dgm:presLayoutVars>
          <dgm:chMax val="7"/>
          <dgm:dir/>
          <dgm:animLvl val="lvl"/>
          <dgm:resizeHandles val="exact"/>
        </dgm:presLayoutVars>
      </dgm:prSet>
      <dgm:spPr/>
      <dgm:t>
        <a:bodyPr/>
        <a:lstStyle/>
        <a:p>
          <a:endParaRPr lang="tr-TR"/>
        </a:p>
      </dgm:t>
    </dgm:pt>
    <dgm:pt modelId="{034CD0F2-40C6-4ADF-9322-2F5CE9FE1314}" type="pres">
      <dgm:prSet presAssocID="{767A9510-33F1-4E72-8DF9-5A0A30A9CB7B}" presName="circle1" presStyleLbl="node1" presStyleIdx="0" presStyleCnt="3"/>
      <dgm:spPr>
        <a:solidFill>
          <a:schemeClr val="accent1">
            <a:lumMod val="40000"/>
            <a:lumOff val="60000"/>
          </a:schemeClr>
        </a:solidFill>
      </dgm:spPr>
      <dgm:t>
        <a:bodyPr/>
        <a:lstStyle/>
        <a:p>
          <a:endParaRPr lang="tr-TR"/>
        </a:p>
      </dgm:t>
    </dgm:pt>
    <dgm:pt modelId="{3731F168-E07A-4A99-9F2F-71838BFD4364}" type="pres">
      <dgm:prSet presAssocID="{767A9510-33F1-4E72-8DF9-5A0A30A9CB7B}" presName="space" presStyleCnt="0"/>
      <dgm:spPr/>
    </dgm:pt>
    <dgm:pt modelId="{F7D34434-A3A2-41DE-B5C7-CAE695737BAE}" type="pres">
      <dgm:prSet presAssocID="{767A9510-33F1-4E72-8DF9-5A0A30A9CB7B}" presName="rect1" presStyleLbl="alignAcc1" presStyleIdx="0" presStyleCnt="3"/>
      <dgm:spPr/>
      <dgm:t>
        <a:bodyPr/>
        <a:lstStyle/>
        <a:p>
          <a:endParaRPr lang="tr-TR"/>
        </a:p>
      </dgm:t>
    </dgm:pt>
    <dgm:pt modelId="{7E09C671-35CA-4082-BB24-2FE341206F00}" type="pres">
      <dgm:prSet presAssocID="{F8536383-F101-4177-B216-E58C57738A6D}" presName="vertSpace2" presStyleLbl="node1" presStyleIdx="0" presStyleCnt="3"/>
      <dgm:spPr/>
    </dgm:pt>
    <dgm:pt modelId="{33285C93-A16C-4C4C-8433-53F4A0A98AA3}" type="pres">
      <dgm:prSet presAssocID="{F8536383-F101-4177-B216-E58C57738A6D}" presName="circle2" presStyleLbl="node1" presStyleIdx="1" presStyleCnt="3"/>
      <dgm:spPr>
        <a:solidFill>
          <a:schemeClr val="accent5">
            <a:lumMod val="40000"/>
            <a:lumOff val="60000"/>
          </a:schemeClr>
        </a:solidFill>
      </dgm:spPr>
      <dgm:t>
        <a:bodyPr/>
        <a:lstStyle/>
        <a:p>
          <a:endParaRPr lang="tr-TR"/>
        </a:p>
      </dgm:t>
    </dgm:pt>
    <dgm:pt modelId="{B5B2BAE0-5FA6-421F-9367-A20B804898AF}" type="pres">
      <dgm:prSet presAssocID="{F8536383-F101-4177-B216-E58C57738A6D}" presName="rect2" presStyleLbl="alignAcc1" presStyleIdx="1" presStyleCnt="3"/>
      <dgm:spPr/>
      <dgm:t>
        <a:bodyPr/>
        <a:lstStyle/>
        <a:p>
          <a:endParaRPr lang="tr-TR"/>
        </a:p>
      </dgm:t>
    </dgm:pt>
    <dgm:pt modelId="{9D2F5385-FE5E-4FC1-8AC7-2122C4AD494A}" type="pres">
      <dgm:prSet presAssocID="{B81DCA6D-0E57-4A05-A4D5-FB571BCF25A2}" presName="vertSpace3" presStyleLbl="node1" presStyleIdx="1" presStyleCnt="3"/>
      <dgm:spPr/>
    </dgm:pt>
    <dgm:pt modelId="{8418C435-1F7D-4E19-9BDD-6FFA42CF36CD}" type="pres">
      <dgm:prSet presAssocID="{B81DCA6D-0E57-4A05-A4D5-FB571BCF25A2}" presName="circle3" presStyleLbl="node1" presStyleIdx="2" presStyleCnt="3"/>
      <dgm:spPr/>
    </dgm:pt>
    <dgm:pt modelId="{7CCD1226-AE75-4C12-B0DA-B289EABC301B}" type="pres">
      <dgm:prSet presAssocID="{B81DCA6D-0E57-4A05-A4D5-FB571BCF25A2}" presName="rect3" presStyleLbl="alignAcc1" presStyleIdx="2" presStyleCnt="3"/>
      <dgm:spPr/>
      <dgm:t>
        <a:bodyPr/>
        <a:lstStyle/>
        <a:p>
          <a:endParaRPr lang="tr-TR"/>
        </a:p>
      </dgm:t>
    </dgm:pt>
    <dgm:pt modelId="{6D8BFFFC-45B2-467F-A657-5BB549C80309}" type="pres">
      <dgm:prSet presAssocID="{767A9510-33F1-4E72-8DF9-5A0A30A9CB7B}" presName="rect1ParTxNoCh" presStyleLbl="alignAcc1" presStyleIdx="2" presStyleCnt="3">
        <dgm:presLayoutVars>
          <dgm:chMax val="1"/>
          <dgm:bulletEnabled val="1"/>
        </dgm:presLayoutVars>
      </dgm:prSet>
      <dgm:spPr/>
      <dgm:t>
        <a:bodyPr/>
        <a:lstStyle/>
        <a:p>
          <a:endParaRPr lang="tr-TR"/>
        </a:p>
      </dgm:t>
    </dgm:pt>
    <dgm:pt modelId="{B572B719-0BEC-40F9-9188-BC4623EC2E90}" type="pres">
      <dgm:prSet presAssocID="{F8536383-F101-4177-B216-E58C57738A6D}" presName="rect2ParTxNoCh" presStyleLbl="alignAcc1" presStyleIdx="2" presStyleCnt="3">
        <dgm:presLayoutVars>
          <dgm:chMax val="1"/>
          <dgm:bulletEnabled val="1"/>
        </dgm:presLayoutVars>
      </dgm:prSet>
      <dgm:spPr/>
      <dgm:t>
        <a:bodyPr/>
        <a:lstStyle/>
        <a:p>
          <a:endParaRPr lang="tr-TR"/>
        </a:p>
      </dgm:t>
    </dgm:pt>
    <dgm:pt modelId="{E9D833CF-6C0E-4A4C-8FD0-9605E6492788}" type="pres">
      <dgm:prSet presAssocID="{B81DCA6D-0E57-4A05-A4D5-FB571BCF25A2}" presName="rect3ParTxNoCh" presStyleLbl="alignAcc1" presStyleIdx="2" presStyleCnt="3">
        <dgm:presLayoutVars>
          <dgm:chMax val="1"/>
          <dgm:bulletEnabled val="1"/>
        </dgm:presLayoutVars>
      </dgm:prSet>
      <dgm:spPr/>
      <dgm:t>
        <a:bodyPr/>
        <a:lstStyle/>
        <a:p>
          <a:endParaRPr lang="tr-TR"/>
        </a:p>
      </dgm:t>
    </dgm:pt>
  </dgm:ptLst>
  <dgm:cxnLst>
    <dgm:cxn modelId="{DBFE178A-C79B-4052-BC0C-84788905BD15}" srcId="{4C9898FD-1E54-4EE6-8356-0426FD7206DE}" destId="{767A9510-33F1-4E72-8DF9-5A0A30A9CB7B}" srcOrd="0" destOrd="0" parTransId="{3D191863-8353-41D5-970D-6D689B8C49D7}" sibTransId="{AD91746F-2822-46C5-8012-D4710848170E}"/>
    <dgm:cxn modelId="{E19EB34C-923D-45DF-AD02-772940AB609B}" type="presOf" srcId="{F8536383-F101-4177-B216-E58C57738A6D}" destId="{B572B719-0BEC-40F9-9188-BC4623EC2E90}" srcOrd="1" destOrd="0" presId="urn:microsoft.com/office/officeart/2005/8/layout/target3"/>
    <dgm:cxn modelId="{6D416763-974D-4166-A301-118281142FE8}" type="presOf" srcId="{B81DCA6D-0E57-4A05-A4D5-FB571BCF25A2}" destId="{E9D833CF-6C0E-4A4C-8FD0-9605E6492788}" srcOrd="1" destOrd="0" presId="urn:microsoft.com/office/officeart/2005/8/layout/target3"/>
    <dgm:cxn modelId="{8DBF4152-623E-435E-A2C2-809E7BDB1307}" type="presOf" srcId="{F8536383-F101-4177-B216-E58C57738A6D}" destId="{B5B2BAE0-5FA6-421F-9367-A20B804898AF}" srcOrd="0" destOrd="0" presId="urn:microsoft.com/office/officeart/2005/8/layout/target3"/>
    <dgm:cxn modelId="{E6741D4E-B16A-4F30-B282-3252F23A48EB}" type="presOf" srcId="{767A9510-33F1-4E72-8DF9-5A0A30A9CB7B}" destId="{6D8BFFFC-45B2-467F-A657-5BB549C80309}" srcOrd="1" destOrd="0" presId="urn:microsoft.com/office/officeart/2005/8/layout/target3"/>
    <dgm:cxn modelId="{CCB888CC-116D-4309-B83F-47B19F80A05A}" srcId="{4C9898FD-1E54-4EE6-8356-0426FD7206DE}" destId="{B81DCA6D-0E57-4A05-A4D5-FB571BCF25A2}" srcOrd="2" destOrd="0" parTransId="{2AF7E314-4BDD-495E-8172-F79FC3495C2D}" sibTransId="{F6E5EDB8-56DC-4F12-B0A9-A43CBBD83E0C}"/>
    <dgm:cxn modelId="{019A1034-36C5-4527-9979-AACEFC4CD96B}" srcId="{4C9898FD-1E54-4EE6-8356-0426FD7206DE}" destId="{F8536383-F101-4177-B216-E58C57738A6D}" srcOrd="1" destOrd="0" parTransId="{3B3A72D2-32A1-442B-9F09-80A1234944A4}" sibTransId="{5B2115D5-BA80-4E2E-9C61-655DF3F1266A}"/>
    <dgm:cxn modelId="{06B6109A-8C2F-45E6-8AC3-7CB29703EDC2}" type="presOf" srcId="{767A9510-33F1-4E72-8DF9-5A0A30A9CB7B}" destId="{F7D34434-A3A2-41DE-B5C7-CAE695737BAE}" srcOrd="0" destOrd="0" presId="urn:microsoft.com/office/officeart/2005/8/layout/target3"/>
    <dgm:cxn modelId="{24DD5A30-B66A-4CB2-910A-41F8897227CF}" type="presOf" srcId="{B81DCA6D-0E57-4A05-A4D5-FB571BCF25A2}" destId="{7CCD1226-AE75-4C12-B0DA-B289EABC301B}" srcOrd="0" destOrd="0" presId="urn:microsoft.com/office/officeart/2005/8/layout/target3"/>
    <dgm:cxn modelId="{516D7867-86E2-41CE-82B3-09347371F3F0}" type="presOf" srcId="{4C9898FD-1E54-4EE6-8356-0426FD7206DE}" destId="{0B643017-8AA9-4900-B213-2F772174B42D}" srcOrd="0" destOrd="0" presId="urn:microsoft.com/office/officeart/2005/8/layout/target3"/>
    <dgm:cxn modelId="{A772B2EB-08A9-4E0F-9FF4-FEFF4D005C2C}" type="presParOf" srcId="{0B643017-8AA9-4900-B213-2F772174B42D}" destId="{034CD0F2-40C6-4ADF-9322-2F5CE9FE1314}" srcOrd="0" destOrd="0" presId="urn:microsoft.com/office/officeart/2005/8/layout/target3"/>
    <dgm:cxn modelId="{53777AFD-D391-4409-90EA-34477A7EBB73}" type="presParOf" srcId="{0B643017-8AA9-4900-B213-2F772174B42D}" destId="{3731F168-E07A-4A99-9F2F-71838BFD4364}" srcOrd="1" destOrd="0" presId="urn:microsoft.com/office/officeart/2005/8/layout/target3"/>
    <dgm:cxn modelId="{BFE98FFC-9D03-45E5-A2C6-E233008CC04B}" type="presParOf" srcId="{0B643017-8AA9-4900-B213-2F772174B42D}" destId="{F7D34434-A3A2-41DE-B5C7-CAE695737BAE}" srcOrd="2" destOrd="0" presId="urn:microsoft.com/office/officeart/2005/8/layout/target3"/>
    <dgm:cxn modelId="{A2A22934-BA6A-4F51-9E2E-8C081D7A8012}" type="presParOf" srcId="{0B643017-8AA9-4900-B213-2F772174B42D}" destId="{7E09C671-35CA-4082-BB24-2FE341206F00}" srcOrd="3" destOrd="0" presId="urn:microsoft.com/office/officeart/2005/8/layout/target3"/>
    <dgm:cxn modelId="{0A121B8A-77FC-4AC2-9F89-9A215C0058EF}" type="presParOf" srcId="{0B643017-8AA9-4900-B213-2F772174B42D}" destId="{33285C93-A16C-4C4C-8433-53F4A0A98AA3}" srcOrd="4" destOrd="0" presId="urn:microsoft.com/office/officeart/2005/8/layout/target3"/>
    <dgm:cxn modelId="{26E522E7-AB7D-421A-99A3-E599E4C0DEDA}" type="presParOf" srcId="{0B643017-8AA9-4900-B213-2F772174B42D}" destId="{B5B2BAE0-5FA6-421F-9367-A20B804898AF}" srcOrd="5" destOrd="0" presId="urn:microsoft.com/office/officeart/2005/8/layout/target3"/>
    <dgm:cxn modelId="{3AA0BBCF-9DD6-4352-9EFF-D7379BBF1A21}" type="presParOf" srcId="{0B643017-8AA9-4900-B213-2F772174B42D}" destId="{9D2F5385-FE5E-4FC1-8AC7-2122C4AD494A}" srcOrd="6" destOrd="0" presId="urn:microsoft.com/office/officeart/2005/8/layout/target3"/>
    <dgm:cxn modelId="{1C78783D-D60B-42CF-8E97-D541E84D4CE3}" type="presParOf" srcId="{0B643017-8AA9-4900-B213-2F772174B42D}" destId="{8418C435-1F7D-4E19-9BDD-6FFA42CF36CD}" srcOrd="7" destOrd="0" presId="urn:microsoft.com/office/officeart/2005/8/layout/target3"/>
    <dgm:cxn modelId="{6941709B-551E-431E-A023-D329C9CA53E3}" type="presParOf" srcId="{0B643017-8AA9-4900-B213-2F772174B42D}" destId="{7CCD1226-AE75-4C12-B0DA-B289EABC301B}" srcOrd="8" destOrd="0" presId="urn:microsoft.com/office/officeart/2005/8/layout/target3"/>
    <dgm:cxn modelId="{699A9F03-10BE-4DD9-9E2F-202ADCD75007}" type="presParOf" srcId="{0B643017-8AA9-4900-B213-2F772174B42D}" destId="{6D8BFFFC-45B2-467F-A657-5BB549C80309}" srcOrd="9" destOrd="0" presId="urn:microsoft.com/office/officeart/2005/8/layout/target3"/>
    <dgm:cxn modelId="{D29BDF0C-0C7F-452B-8DFF-7661AE432D4E}" type="presParOf" srcId="{0B643017-8AA9-4900-B213-2F772174B42D}" destId="{B572B719-0BEC-40F9-9188-BC4623EC2E90}" srcOrd="10" destOrd="0" presId="urn:microsoft.com/office/officeart/2005/8/layout/target3"/>
    <dgm:cxn modelId="{B2C2B09F-2876-4D6B-A2AC-1AEA334D3F76}" type="presParOf" srcId="{0B643017-8AA9-4900-B213-2F772174B42D}" destId="{E9D833CF-6C0E-4A4C-8FD0-9605E6492788}"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A6F1558-D673-470E-A41F-148C5B7B2B9B}" type="doc">
      <dgm:prSet loTypeId="urn:microsoft.com/office/officeart/2005/8/layout/process1" loCatId="process" qsTypeId="urn:microsoft.com/office/officeart/2005/8/quickstyle/simple1" qsCatId="simple" csTypeId="urn:microsoft.com/office/officeart/2005/8/colors/accent2_4" csCatId="accent2" phldr="1"/>
      <dgm:spPr/>
      <dgm:t>
        <a:bodyPr/>
        <a:lstStyle/>
        <a:p>
          <a:endParaRPr lang="tr-TR"/>
        </a:p>
      </dgm:t>
    </dgm:pt>
    <dgm:pt modelId="{4379A7C2-A8C6-40C7-BE0E-58FEF8CA9A83}">
      <dgm:prSet custT="1"/>
      <dgm:spPr>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rtl="0"/>
          <a:r>
            <a:rPr lang="tr-TR" sz="2000" b="1" dirty="0" smtClean="0"/>
            <a:t>Her türlü kamu kaynağının elde edilmesi ve kullanılmasında denetimin sağlanması amacıyla kamuoyu zamanında bilgilendirilir. Bu amaçla;</a:t>
          </a:r>
          <a:endParaRPr lang="tr-TR" sz="2000" b="1" dirty="0"/>
        </a:p>
      </dgm:t>
    </dgm:pt>
    <dgm:pt modelId="{8DA7EB89-0227-4790-A3C4-7AC119F37973}" type="parTrans" cxnId="{9B246542-4D66-4FBA-9E0F-4B943BCA0A56}">
      <dgm:prSet/>
      <dgm:spPr/>
      <dgm:t>
        <a:bodyPr/>
        <a:lstStyle/>
        <a:p>
          <a:endParaRPr lang="tr-TR"/>
        </a:p>
      </dgm:t>
    </dgm:pt>
    <dgm:pt modelId="{8238B1E9-5BF0-4FD4-BB16-524235AEDB16}" type="sibTrans" cxnId="{9B246542-4D66-4FBA-9E0F-4B943BCA0A56}">
      <dgm:prSet/>
      <dgm:spPr>
        <a:solidFill>
          <a:schemeClr val="accent2">
            <a:lumMod val="75000"/>
          </a:schemeClr>
        </a:solidFill>
      </dgm:spPr>
      <dgm:t>
        <a:bodyPr/>
        <a:lstStyle/>
        <a:p>
          <a:endParaRPr lang="tr-TR"/>
        </a:p>
      </dgm:t>
    </dgm:pt>
    <dgm:pt modelId="{BEF2DAA1-AB75-4ECD-85E2-04440086AB99}">
      <dgm:prSet custT="1"/>
      <dgm:spPr>
        <a:solidFill>
          <a:schemeClr val="accent1">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rtl="0"/>
          <a:r>
            <a:rPr lang="tr-TR" sz="2000" b="1" dirty="0" smtClean="0">
              <a:solidFill>
                <a:schemeClr val="bg2">
                  <a:lumMod val="10000"/>
                </a:schemeClr>
              </a:solidFill>
            </a:rPr>
            <a:t>a) Görev, yetki ve sorumlulukların </a:t>
          </a:r>
          <a:r>
            <a:rPr lang="tr-TR" sz="2000" b="1" u="sng" dirty="0" smtClean="0">
              <a:solidFill>
                <a:schemeClr val="bg2">
                  <a:lumMod val="10000"/>
                </a:schemeClr>
              </a:solidFill>
            </a:rPr>
            <a:t>açık olarak tanımlanması,</a:t>
          </a:r>
          <a:endParaRPr lang="tr-TR" sz="2000" b="1" u="sng" dirty="0">
            <a:solidFill>
              <a:schemeClr val="bg2">
                <a:lumMod val="10000"/>
              </a:schemeClr>
            </a:solidFill>
          </a:endParaRPr>
        </a:p>
      </dgm:t>
    </dgm:pt>
    <dgm:pt modelId="{16C42FFF-B8F6-4FAD-BFF6-637ACC838E89}" type="parTrans" cxnId="{0E842648-4503-4A62-9F44-51613B4B1BE5}">
      <dgm:prSet/>
      <dgm:spPr/>
      <dgm:t>
        <a:bodyPr/>
        <a:lstStyle/>
        <a:p>
          <a:endParaRPr lang="tr-TR"/>
        </a:p>
      </dgm:t>
    </dgm:pt>
    <dgm:pt modelId="{D64A7112-B4C5-4688-B7C2-B4649F353348}" type="sibTrans" cxnId="{0E842648-4503-4A62-9F44-51613B4B1BE5}">
      <dgm:prSet/>
      <dgm:spPr>
        <a:solidFill>
          <a:schemeClr val="accent1">
            <a:lumMod val="60000"/>
            <a:lumOff val="40000"/>
          </a:schemeClr>
        </a:solidFill>
      </dgm:spPr>
      <dgm:t>
        <a:bodyPr/>
        <a:lstStyle/>
        <a:p>
          <a:endParaRPr lang="tr-TR"/>
        </a:p>
      </dgm:t>
    </dgm:pt>
    <dgm:pt modelId="{BA4F775D-652A-4742-9821-5150D79ED51C}">
      <dgm:prSet custT="1"/>
      <dgm:spPr>
        <a:solidFill>
          <a:schemeClr val="accent1">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rtl="0"/>
          <a:r>
            <a:rPr lang="tr-TR" sz="2000" b="1" dirty="0" smtClean="0">
              <a:solidFill>
                <a:schemeClr val="bg2">
                  <a:lumMod val="10000"/>
                </a:schemeClr>
              </a:solidFill>
            </a:rPr>
            <a:t>b) Hükümet politikaları, kalkınma planları, yıllık programlar, stratejik planlar ile bütçelerin hazırlanması, yetkili organlarda görüşülmesi, uygulanması ve uygulama sonuçları ile raporların </a:t>
          </a:r>
          <a:r>
            <a:rPr lang="tr-TR" sz="2000" b="1" u="sng" dirty="0" smtClean="0">
              <a:solidFill>
                <a:schemeClr val="bg2">
                  <a:lumMod val="10000"/>
                </a:schemeClr>
              </a:solidFill>
            </a:rPr>
            <a:t>kamuoyuna açık ve ulaşılabilir olması,</a:t>
          </a:r>
          <a:endParaRPr lang="tr-TR" sz="2000" b="1" u="sng" dirty="0">
            <a:solidFill>
              <a:schemeClr val="bg2">
                <a:lumMod val="10000"/>
              </a:schemeClr>
            </a:solidFill>
          </a:endParaRPr>
        </a:p>
      </dgm:t>
    </dgm:pt>
    <dgm:pt modelId="{6B33BB79-97B3-476A-9FEB-039A9A256FA1}" type="parTrans" cxnId="{CCBE0165-F069-46EF-91C5-AA18F40C2BDB}">
      <dgm:prSet/>
      <dgm:spPr/>
      <dgm:t>
        <a:bodyPr/>
        <a:lstStyle/>
        <a:p>
          <a:endParaRPr lang="tr-TR"/>
        </a:p>
      </dgm:t>
    </dgm:pt>
    <dgm:pt modelId="{B12CABB5-4978-4B58-AC90-D693A6D0B750}" type="sibTrans" cxnId="{CCBE0165-F069-46EF-91C5-AA18F40C2BDB}">
      <dgm:prSet/>
      <dgm:spPr/>
      <dgm:t>
        <a:bodyPr/>
        <a:lstStyle/>
        <a:p>
          <a:endParaRPr lang="tr-TR"/>
        </a:p>
      </dgm:t>
    </dgm:pt>
    <dgm:pt modelId="{7D23D51F-2301-456A-B24A-91797E8AD610}" type="pres">
      <dgm:prSet presAssocID="{7A6F1558-D673-470E-A41F-148C5B7B2B9B}" presName="Name0" presStyleCnt="0">
        <dgm:presLayoutVars>
          <dgm:dir/>
          <dgm:resizeHandles val="exact"/>
        </dgm:presLayoutVars>
      </dgm:prSet>
      <dgm:spPr/>
      <dgm:t>
        <a:bodyPr/>
        <a:lstStyle/>
        <a:p>
          <a:endParaRPr lang="tr-TR"/>
        </a:p>
      </dgm:t>
    </dgm:pt>
    <dgm:pt modelId="{D43B1FB3-37FC-4EBA-BA17-5E0EA756F8D3}" type="pres">
      <dgm:prSet presAssocID="{4379A7C2-A8C6-40C7-BE0E-58FEF8CA9A83}" presName="node" presStyleLbl="node1" presStyleIdx="0" presStyleCnt="3">
        <dgm:presLayoutVars>
          <dgm:bulletEnabled val="1"/>
        </dgm:presLayoutVars>
      </dgm:prSet>
      <dgm:spPr/>
      <dgm:t>
        <a:bodyPr/>
        <a:lstStyle/>
        <a:p>
          <a:endParaRPr lang="tr-TR"/>
        </a:p>
      </dgm:t>
    </dgm:pt>
    <dgm:pt modelId="{AB0910B1-54A1-4453-8541-99782C5EF12C}" type="pres">
      <dgm:prSet presAssocID="{8238B1E9-5BF0-4FD4-BB16-524235AEDB16}" presName="sibTrans" presStyleLbl="sibTrans2D1" presStyleIdx="0" presStyleCnt="2"/>
      <dgm:spPr/>
      <dgm:t>
        <a:bodyPr/>
        <a:lstStyle/>
        <a:p>
          <a:endParaRPr lang="tr-TR"/>
        </a:p>
      </dgm:t>
    </dgm:pt>
    <dgm:pt modelId="{C0EC39BB-AB9A-423A-98C8-A6F00508AE3E}" type="pres">
      <dgm:prSet presAssocID="{8238B1E9-5BF0-4FD4-BB16-524235AEDB16}" presName="connectorText" presStyleLbl="sibTrans2D1" presStyleIdx="0" presStyleCnt="2"/>
      <dgm:spPr/>
      <dgm:t>
        <a:bodyPr/>
        <a:lstStyle/>
        <a:p>
          <a:endParaRPr lang="tr-TR"/>
        </a:p>
      </dgm:t>
    </dgm:pt>
    <dgm:pt modelId="{B6430AC2-7CA5-4DA4-BE93-73FFFE7B07B5}" type="pres">
      <dgm:prSet presAssocID="{BEF2DAA1-AB75-4ECD-85E2-04440086AB99}" presName="node" presStyleLbl="node1" presStyleIdx="1" presStyleCnt="3" custLinFactNeighborX="3496" custLinFactNeighborY="953">
        <dgm:presLayoutVars>
          <dgm:bulletEnabled val="1"/>
        </dgm:presLayoutVars>
      </dgm:prSet>
      <dgm:spPr/>
      <dgm:t>
        <a:bodyPr/>
        <a:lstStyle/>
        <a:p>
          <a:endParaRPr lang="tr-TR"/>
        </a:p>
      </dgm:t>
    </dgm:pt>
    <dgm:pt modelId="{460F47C2-86DB-4349-9051-F8EBEB3434EA}" type="pres">
      <dgm:prSet presAssocID="{D64A7112-B4C5-4688-B7C2-B4649F353348}" presName="sibTrans" presStyleLbl="sibTrans2D1" presStyleIdx="1" presStyleCnt="2"/>
      <dgm:spPr/>
      <dgm:t>
        <a:bodyPr/>
        <a:lstStyle/>
        <a:p>
          <a:endParaRPr lang="tr-TR"/>
        </a:p>
      </dgm:t>
    </dgm:pt>
    <dgm:pt modelId="{DED4AC83-3754-4E34-B2CF-6EFCFDDAA518}" type="pres">
      <dgm:prSet presAssocID="{D64A7112-B4C5-4688-B7C2-B4649F353348}" presName="connectorText" presStyleLbl="sibTrans2D1" presStyleIdx="1" presStyleCnt="2"/>
      <dgm:spPr/>
      <dgm:t>
        <a:bodyPr/>
        <a:lstStyle/>
        <a:p>
          <a:endParaRPr lang="tr-TR"/>
        </a:p>
      </dgm:t>
    </dgm:pt>
    <dgm:pt modelId="{FD644F80-CB11-41B0-B71D-2DB4A738DBA4}" type="pres">
      <dgm:prSet presAssocID="{BA4F775D-652A-4742-9821-5150D79ED51C}" presName="node" presStyleLbl="node1" presStyleIdx="2" presStyleCnt="3">
        <dgm:presLayoutVars>
          <dgm:bulletEnabled val="1"/>
        </dgm:presLayoutVars>
      </dgm:prSet>
      <dgm:spPr/>
      <dgm:t>
        <a:bodyPr/>
        <a:lstStyle/>
        <a:p>
          <a:endParaRPr lang="tr-TR"/>
        </a:p>
      </dgm:t>
    </dgm:pt>
  </dgm:ptLst>
  <dgm:cxnLst>
    <dgm:cxn modelId="{96490BC0-AF8A-4C21-8357-B5370234BFC0}" type="presOf" srcId="{8238B1E9-5BF0-4FD4-BB16-524235AEDB16}" destId="{C0EC39BB-AB9A-423A-98C8-A6F00508AE3E}" srcOrd="1" destOrd="0" presId="urn:microsoft.com/office/officeart/2005/8/layout/process1"/>
    <dgm:cxn modelId="{7A44E29A-3DE5-46E1-82F7-8DEE6AFA9E21}" type="presOf" srcId="{BA4F775D-652A-4742-9821-5150D79ED51C}" destId="{FD644F80-CB11-41B0-B71D-2DB4A738DBA4}" srcOrd="0" destOrd="0" presId="urn:microsoft.com/office/officeart/2005/8/layout/process1"/>
    <dgm:cxn modelId="{B6CB385F-1CAB-45DF-97F2-EE4B63ECD432}" type="presOf" srcId="{7A6F1558-D673-470E-A41F-148C5B7B2B9B}" destId="{7D23D51F-2301-456A-B24A-91797E8AD610}" srcOrd="0" destOrd="0" presId="urn:microsoft.com/office/officeart/2005/8/layout/process1"/>
    <dgm:cxn modelId="{158BA8AA-42D1-4FE3-A9D0-486C23DBFB2F}" type="presOf" srcId="{4379A7C2-A8C6-40C7-BE0E-58FEF8CA9A83}" destId="{D43B1FB3-37FC-4EBA-BA17-5E0EA756F8D3}" srcOrd="0" destOrd="0" presId="urn:microsoft.com/office/officeart/2005/8/layout/process1"/>
    <dgm:cxn modelId="{361C05E4-739C-48D1-BF92-9C211A800E95}" type="presOf" srcId="{8238B1E9-5BF0-4FD4-BB16-524235AEDB16}" destId="{AB0910B1-54A1-4453-8541-99782C5EF12C}" srcOrd="0" destOrd="0" presId="urn:microsoft.com/office/officeart/2005/8/layout/process1"/>
    <dgm:cxn modelId="{0E842648-4503-4A62-9F44-51613B4B1BE5}" srcId="{7A6F1558-D673-470E-A41F-148C5B7B2B9B}" destId="{BEF2DAA1-AB75-4ECD-85E2-04440086AB99}" srcOrd="1" destOrd="0" parTransId="{16C42FFF-B8F6-4FAD-BFF6-637ACC838E89}" sibTransId="{D64A7112-B4C5-4688-B7C2-B4649F353348}"/>
    <dgm:cxn modelId="{A9566064-A64F-4738-9AFC-505E962128CA}" type="presOf" srcId="{D64A7112-B4C5-4688-B7C2-B4649F353348}" destId="{460F47C2-86DB-4349-9051-F8EBEB3434EA}" srcOrd="0" destOrd="0" presId="urn:microsoft.com/office/officeart/2005/8/layout/process1"/>
    <dgm:cxn modelId="{F85963E7-201D-4C99-B22A-28F3581E36DD}" type="presOf" srcId="{D64A7112-B4C5-4688-B7C2-B4649F353348}" destId="{DED4AC83-3754-4E34-B2CF-6EFCFDDAA518}" srcOrd="1" destOrd="0" presId="urn:microsoft.com/office/officeart/2005/8/layout/process1"/>
    <dgm:cxn modelId="{CCBE0165-F069-46EF-91C5-AA18F40C2BDB}" srcId="{7A6F1558-D673-470E-A41F-148C5B7B2B9B}" destId="{BA4F775D-652A-4742-9821-5150D79ED51C}" srcOrd="2" destOrd="0" parTransId="{6B33BB79-97B3-476A-9FEB-039A9A256FA1}" sibTransId="{B12CABB5-4978-4B58-AC90-D693A6D0B750}"/>
    <dgm:cxn modelId="{9B246542-4D66-4FBA-9E0F-4B943BCA0A56}" srcId="{7A6F1558-D673-470E-A41F-148C5B7B2B9B}" destId="{4379A7C2-A8C6-40C7-BE0E-58FEF8CA9A83}" srcOrd="0" destOrd="0" parTransId="{8DA7EB89-0227-4790-A3C4-7AC119F37973}" sibTransId="{8238B1E9-5BF0-4FD4-BB16-524235AEDB16}"/>
    <dgm:cxn modelId="{C50ACB48-55C7-4BBF-BF58-CFB141D6C477}" type="presOf" srcId="{BEF2DAA1-AB75-4ECD-85E2-04440086AB99}" destId="{B6430AC2-7CA5-4DA4-BE93-73FFFE7B07B5}" srcOrd="0" destOrd="0" presId="urn:microsoft.com/office/officeart/2005/8/layout/process1"/>
    <dgm:cxn modelId="{ED855BC9-6E94-4424-BB46-9A0996BCF2F1}" type="presParOf" srcId="{7D23D51F-2301-456A-B24A-91797E8AD610}" destId="{D43B1FB3-37FC-4EBA-BA17-5E0EA756F8D3}" srcOrd="0" destOrd="0" presId="urn:microsoft.com/office/officeart/2005/8/layout/process1"/>
    <dgm:cxn modelId="{AE25C0FD-A2FA-4150-8C5D-20825D2DC3F8}" type="presParOf" srcId="{7D23D51F-2301-456A-B24A-91797E8AD610}" destId="{AB0910B1-54A1-4453-8541-99782C5EF12C}" srcOrd="1" destOrd="0" presId="urn:microsoft.com/office/officeart/2005/8/layout/process1"/>
    <dgm:cxn modelId="{88B1CF45-A380-429E-9434-613D8A90AEAB}" type="presParOf" srcId="{AB0910B1-54A1-4453-8541-99782C5EF12C}" destId="{C0EC39BB-AB9A-423A-98C8-A6F00508AE3E}" srcOrd="0" destOrd="0" presId="urn:microsoft.com/office/officeart/2005/8/layout/process1"/>
    <dgm:cxn modelId="{95386C12-3F42-4544-A204-A9DE9E36C9F0}" type="presParOf" srcId="{7D23D51F-2301-456A-B24A-91797E8AD610}" destId="{B6430AC2-7CA5-4DA4-BE93-73FFFE7B07B5}" srcOrd="2" destOrd="0" presId="urn:microsoft.com/office/officeart/2005/8/layout/process1"/>
    <dgm:cxn modelId="{695B4B2E-AEA3-4264-A357-42FDD26AB7B6}" type="presParOf" srcId="{7D23D51F-2301-456A-B24A-91797E8AD610}" destId="{460F47C2-86DB-4349-9051-F8EBEB3434EA}" srcOrd="3" destOrd="0" presId="urn:microsoft.com/office/officeart/2005/8/layout/process1"/>
    <dgm:cxn modelId="{9B0DDD16-954E-4568-BEF7-BA2E6124128C}" type="presParOf" srcId="{460F47C2-86DB-4349-9051-F8EBEB3434EA}" destId="{DED4AC83-3754-4E34-B2CF-6EFCFDDAA518}" srcOrd="0" destOrd="0" presId="urn:microsoft.com/office/officeart/2005/8/layout/process1"/>
    <dgm:cxn modelId="{575C5B59-9F32-4188-BCD4-2CA13303197C}" type="presParOf" srcId="{7D23D51F-2301-456A-B24A-91797E8AD610}" destId="{FD644F80-CB11-41B0-B71D-2DB4A738DBA4}"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BEDB003-E25C-4DF4-A251-699F2B97E1A3}" type="doc">
      <dgm:prSet loTypeId="urn:microsoft.com/office/officeart/2005/8/layout/process1" loCatId="process" qsTypeId="urn:microsoft.com/office/officeart/2005/8/quickstyle/simple1" qsCatId="simple" csTypeId="urn:microsoft.com/office/officeart/2005/8/colors/accent1_5" csCatId="accent1" phldr="1"/>
      <dgm:spPr/>
      <dgm:t>
        <a:bodyPr/>
        <a:lstStyle/>
        <a:p>
          <a:endParaRPr lang="tr-TR"/>
        </a:p>
      </dgm:t>
    </dgm:pt>
    <dgm:pt modelId="{B4C86660-D744-416B-8B3E-91BFB9CB724B}">
      <dgm:prSet custT="1"/>
      <dgm:spPr>
        <a:solidFill>
          <a:schemeClr val="accent2">
            <a:lumMod val="60000"/>
            <a:lumOff val="40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tr-TR" sz="2400" b="1" dirty="0" smtClean="0">
              <a:solidFill>
                <a:schemeClr val="bg2">
                  <a:lumMod val="10000"/>
                </a:schemeClr>
              </a:solidFill>
            </a:rPr>
            <a:t>c</a:t>
          </a:r>
          <a:r>
            <a:rPr lang="tr-TR" sz="2100" b="1" dirty="0" smtClean="0">
              <a:solidFill>
                <a:schemeClr val="bg2">
                  <a:lumMod val="10000"/>
                </a:schemeClr>
              </a:solidFill>
            </a:rPr>
            <a:t>) Genel yönetim kapsamındaki kamu idareleri tarafından sağlanan teşvik ve desteklemelerin bir yılı geçmemek üzere belirli dönemler itibarıyla </a:t>
          </a:r>
          <a:r>
            <a:rPr lang="tr-TR" sz="2100" b="1" u="sng" dirty="0" smtClean="0">
              <a:solidFill>
                <a:schemeClr val="bg2">
                  <a:lumMod val="10000"/>
                </a:schemeClr>
              </a:solidFill>
            </a:rPr>
            <a:t>kamuoyuna açıklanması</a:t>
          </a:r>
          <a:r>
            <a:rPr lang="tr-TR" sz="2100" b="1" dirty="0" smtClean="0">
              <a:solidFill>
                <a:schemeClr val="bg2">
                  <a:lumMod val="10000"/>
                </a:schemeClr>
              </a:solidFill>
            </a:rPr>
            <a:t>,</a:t>
          </a:r>
          <a:endParaRPr lang="tr-TR" sz="2100" b="1" dirty="0">
            <a:solidFill>
              <a:schemeClr val="bg2">
                <a:lumMod val="10000"/>
              </a:schemeClr>
            </a:solidFill>
          </a:endParaRPr>
        </a:p>
      </dgm:t>
    </dgm:pt>
    <dgm:pt modelId="{8A8B93C6-0103-4AE3-82D7-40E8DF6F74D6}" type="parTrans" cxnId="{01485E02-6A7F-4A0E-A8AB-3F389CDDA471}">
      <dgm:prSet/>
      <dgm:spPr/>
      <dgm:t>
        <a:bodyPr/>
        <a:lstStyle/>
        <a:p>
          <a:endParaRPr lang="tr-TR"/>
        </a:p>
      </dgm:t>
    </dgm:pt>
    <dgm:pt modelId="{CE2D528E-2D15-4B62-B284-E3F9208DAF9F}" type="sibTrans" cxnId="{01485E02-6A7F-4A0E-A8AB-3F389CDDA471}">
      <dgm:prSet/>
      <dgm:spPr/>
      <dgm:t>
        <a:bodyPr/>
        <a:lstStyle/>
        <a:p>
          <a:endParaRPr lang="tr-TR"/>
        </a:p>
      </dgm:t>
    </dgm:pt>
    <dgm:pt modelId="{27ADC472-6EB9-4C56-9998-6DBFF4568F87}">
      <dgm:prSet custT="1"/>
      <dgm:spPr>
        <a:solidFill>
          <a:schemeClr val="accent5">
            <a:lumMod val="60000"/>
            <a:lumOff val="40000"/>
            <a:alpha val="7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tr-TR" sz="2400" b="1" dirty="0" smtClean="0">
              <a:solidFill>
                <a:schemeClr val="bg2">
                  <a:lumMod val="10000"/>
                </a:schemeClr>
              </a:solidFill>
            </a:rPr>
            <a:t>d) Kamu hesaplarının standart bir muhasebe sistemi ve genel kabul görmüş muhasebe prensiplerine uygun bir </a:t>
          </a:r>
          <a:r>
            <a:rPr lang="tr-TR" sz="2400" b="1" u="sng" dirty="0" smtClean="0">
              <a:solidFill>
                <a:schemeClr val="bg2">
                  <a:lumMod val="10000"/>
                </a:schemeClr>
              </a:solidFill>
            </a:rPr>
            <a:t>muhasebe düzenine göre </a:t>
          </a:r>
          <a:r>
            <a:rPr lang="tr-TR" sz="2400" b="1" dirty="0" smtClean="0">
              <a:solidFill>
                <a:schemeClr val="bg2">
                  <a:lumMod val="10000"/>
                </a:schemeClr>
              </a:solidFill>
            </a:rPr>
            <a:t>oluşturulması zorunludur.</a:t>
          </a:r>
          <a:endParaRPr lang="tr-TR" sz="2400" b="1" dirty="0">
            <a:solidFill>
              <a:schemeClr val="bg2">
                <a:lumMod val="10000"/>
              </a:schemeClr>
            </a:solidFill>
          </a:endParaRPr>
        </a:p>
      </dgm:t>
    </dgm:pt>
    <dgm:pt modelId="{ED329BC6-8E91-411F-9610-E3CF022C34C5}" type="parTrans" cxnId="{ECE8A994-CB2E-4F38-B25C-FAE8731C2AAF}">
      <dgm:prSet/>
      <dgm:spPr/>
      <dgm:t>
        <a:bodyPr/>
        <a:lstStyle/>
        <a:p>
          <a:endParaRPr lang="tr-TR"/>
        </a:p>
      </dgm:t>
    </dgm:pt>
    <dgm:pt modelId="{5298E334-D774-4FD5-8833-7A31A4137FD1}" type="sibTrans" cxnId="{ECE8A994-CB2E-4F38-B25C-FAE8731C2AAF}">
      <dgm:prSet/>
      <dgm:spPr/>
      <dgm:t>
        <a:bodyPr/>
        <a:lstStyle/>
        <a:p>
          <a:endParaRPr lang="tr-TR"/>
        </a:p>
      </dgm:t>
    </dgm:pt>
    <dgm:pt modelId="{DF9D2071-C126-4B8D-B2E5-35BF36B06B40}">
      <dgm:prSet custT="1"/>
      <dgm:spPr>
        <a:solidFill>
          <a:schemeClr val="accent6">
            <a:alpha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tr-TR" sz="2400" b="1" dirty="0" smtClean="0">
              <a:solidFill>
                <a:schemeClr val="bg2">
                  <a:lumMod val="10000"/>
                </a:schemeClr>
              </a:solidFill>
            </a:rPr>
            <a:t>Malî saydamlığın sağlanması için gerekli düzenlemelerin yapılması ve önlemlerin alınmasından kamu idareleri sorumlu olup, bu hususlar </a:t>
          </a:r>
          <a:r>
            <a:rPr lang="tr-TR" sz="2400" b="1" u="sng" dirty="0" smtClean="0">
              <a:solidFill>
                <a:schemeClr val="bg2">
                  <a:lumMod val="10000"/>
                </a:schemeClr>
              </a:solidFill>
            </a:rPr>
            <a:t>Maliye Bakanlığınca </a:t>
          </a:r>
          <a:r>
            <a:rPr lang="tr-TR" sz="2400" b="1" dirty="0" smtClean="0">
              <a:solidFill>
                <a:schemeClr val="bg2">
                  <a:lumMod val="10000"/>
                </a:schemeClr>
              </a:solidFill>
            </a:rPr>
            <a:t>izlenir.</a:t>
          </a:r>
          <a:endParaRPr lang="tr-TR" sz="2400" b="1" dirty="0">
            <a:solidFill>
              <a:schemeClr val="bg2">
                <a:lumMod val="10000"/>
              </a:schemeClr>
            </a:solidFill>
          </a:endParaRPr>
        </a:p>
      </dgm:t>
    </dgm:pt>
    <dgm:pt modelId="{05FDF38F-456A-4AE1-8CD9-A185548A2144}" type="parTrans" cxnId="{5D9736DF-2CBE-4FBC-A677-EB0E207ACC8A}">
      <dgm:prSet/>
      <dgm:spPr/>
      <dgm:t>
        <a:bodyPr/>
        <a:lstStyle/>
        <a:p>
          <a:endParaRPr lang="tr-TR"/>
        </a:p>
      </dgm:t>
    </dgm:pt>
    <dgm:pt modelId="{CC08FB5A-F74B-4151-B0D0-717BD50BF9B9}" type="sibTrans" cxnId="{5D9736DF-2CBE-4FBC-A677-EB0E207ACC8A}">
      <dgm:prSet/>
      <dgm:spPr/>
      <dgm:t>
        <a:bodyPr/>
        <a:lstStyle/>
        <a:p>
          <a:endParaRPr lang="tr-TR"/>
        </a:p>
      </dgm:t>
    </dgm:pt>
    <dgm:pt modelId="{BD194443-14FB-4C96-AE1F-E83BEA89FA13}" type="pres">
      <dgm:prSet presAssocID="{6BEDB003-E25C-4DF4-A251-699F2B97E1A3}" presName="Name0" presStyleCnt="0">
        <dgm:presLayoutVars>
          <dgm:dir/>
          <dgm:resizeHandles val="exact"/>
        </dgm:presLayoutVars>
      </dgm:prSet>
      <dgm:spPr/>
      <dgm:t>
        <a:bodyPr/>
        <a:lstStyle/>
        <a:p>
          <a:endParaRPr lang="tr-TR"/>
        </a:p>
      </dgm:t>
    </dgm:pt>
    <dgm:pt modelId="{29C0D182-C1FC-4CB6-947A-44A1F35AC921}" type="pres">
      <dgm:prSet presAssocID="{B4C86660-D744-416B-8B3E-91BFB9CB724B}" presName="node" presStyleLbl="node1" presStyleIdx="0" presStyleCnt="3" custLinFactNeighborX="3500" custLinFactNeighborY="296">
        <dgm:presLayoutVars>
          <dgm:bulletEnabled val="1"/>
        </dgm:presLayoutVars>
      </dgm:prSet>
      <dgm:spPr/>
      <dgm:t>
        <a:bodyPr/>
        <a:lstStyle/>
        <a:p>
          <a:endParaRPr lang="tr-TR"/>
        </a:p>
      </dgm:t>
    </dgm:pt>
    <dgm:pt modelId="{B95B2A6A-8701-4D4E-AE34-03E7B93E7D71}" type="pres">
      <dgm:prSet presAssocID="{CE2D528E-2D15-4B62-B284-E3F9208DAF9F}" presName="sibTrans" presStyleLbl="sibTrans2D1" presStyleIdx="0" presStyleCnt="2"/>
      <dgm:spPr/>
      <dgm:t>
        <a:bodyPr/>
        <a:lstStyle/>
        <a:p>
          <a:endParaRPr lang="tr-TR"/>
        </a:p>
      </dgm:t>
    </dgm:pt>
    <dgm:pt modelId="{4131809B-8B48-4F14-83F4-D00BE9C16E4B}" type="pres">
      <dgm:prSet presAssocID="{CE2D528E-2D15-4B62-B284-E3F9208DAF9F}" presName="connectorText" presStyleLbl="sibTrans2D1" presStyleIdx="0" presStyleCnt="2"/>
      <dgm:spPr/>
      <dgm:t>
        <a:bodyPr/>
        <a:lstStyle/>
        <a:p>
          <a:endParaRPr lang="tr-TR"/>
        </a:p>
      </dgm:t>
    </dgm:pt>
    <dgm:pt modelId="{7E131491-555D-452B-95CC-D1D10D481F74}" type="pres">
      <dgm:prSet presAssocID="{27ADC472-6EB9-4C56-9998-6DBFF4568F87}" presName="node" presStyleLbl="node1" presStyleIdx="1" presStyleCnt="3">
        <dgm:presLayoutVars>
          <dgm:bulletEnabled val="1"/>
        </dgm:presLayoutVars>
      </dgm:prSet>
      <dgm:spPr/>
      <dgm:t>
        <a:bodyPr/>
        <a:lstStyle/>
        <a:p>
          <a:endParaRPr lang="tr-TR"/>
        </a:p>
      </dgm:t>
    </dgm:pt>
    <dgm:pt modelId="{126507A6-CC18-40C0-83E6-05973AC07FB5}" type="pres">
      <dgm:prSet presAssocID="{5298E334-D774-4FD5-8833-7A31A4137FD1}" presName="sibTrans" presStyleLbl="sibTrans2D1" presStyleIdx="1" presStyleCnt="2"/>
      <dgm:spPr/>
      <dgm:t>
        <a:bodyPr/>
        <a:lstStyle/>
        <a:p>
          <a:endParaRPr lang="tr-TR"/>
        </a:p>
      </dgm:t>
    </dgm:pt>
    <dgm:pt modelId="{2498F856-4ED7-423F-A003-11E79E81BDB4}" type="pres">
      <dgm:prSet presAssocID="{5298E334-D774-4FD5-8833-7A31A4137FD1}" presName="connectorText" presStyleLbl="sibTrans2D1" presStyleIdx="1" presStyleCnt="2"/>
      <dgm:spPr/>
      <dgm:t>
        <a:bodyPr/>
        <a:lstStyle/>
        <a:p>
          <a:endParaRPr lang="tr-TR"/>
        </a:p>
      </dgm:t>
    </dgm:pt>
    <dgm:pt modelId="{7F8CCB84-A278-4503-99C1-7C537217561E}" type="pres">
      <dgm:prSet presAssocID="{DF9D2071-C126-4B8D-B2E5-35BF36B06B40}" presName="node" presStyleLbl="node1" presStyleIdx="2" presStyleCnt="3">
        <dgm:presLayoutVars>
          <dgm:bulletEnabled val="1"/>
        </dgm:presLayoutVars>
      </dgm:prSet>
      <dgm:spPr/>
      <dgm:t>
        <a:bodyPr/>
        <a:lstStyle/>
        <a:p>
          <a:endParaRPr lang="tr-TR"/>
        </a:p>
      </dgm:t>
    </dgm:pt>
  </dgm:ptLst>
  <dgm:cxnLst>
    <dgm:cxn modelId="{1AE02D30-5C35-47DC-B197-73F756FBABA2}" type="presOf" srcId="{5298E334-D774-4FD5-8833-7A31A4137FD1}" destId="{126507A6-CC18-40C0-83E6-05973AC07FB5}" srcOrd="0" destOrd="0" presId="urn:microsoft.com/office/officeart/2005/8/layout/process1"/>
    <dgm:cxn modelId="{CFDCEB82-E25F-4B31-8E0C-43E5BF958E03}" type="presOf" srcId="{DF9D2071-C126-4B8D-B2E5-35BF36B06B40}" destId="{7F8CCB84-A278-4503-99C1-7C537217561E}" srcOrd="0" destOrd="0" presId="urn:microsoft.com/office/officeart/2005/8/layout/process1"/>
    <dgm:cxn modelId="{151CCE54-4E8B-48DF-A51A-E7166684ED51}" type="presOf" srcId="{B4C86660-D744-416B-8B3E-91BFB9CB724B}" destId="{29C0D182-C1FC-4CB6-947A-44A1F35AC921}" srcOrd="0" destOrd="0" presId="urn:microsoft.com/office/officeart/2005/8/layout/process1"/>
    <dgm:cxn modelId="{01485E02-6A7F-4A0E-A8AB-3F389CDDA471}" srcId="{6BEDB003-E25C-4DF4-A251-699F2B97E1A3}" destId="{B4C86660-D744-416B-8B3E-91BFB9CB724B}" srcOrd="0" destOrd="0" parTransId="{8A8B93C6-0103-4AE3-82D7-40E8DF6F74D6}" sibTransId="{CE2D528E-2D15-4B62-B284-E3F9208DAF9F}"/>
    <dgm:cxn modelId="{ECE8A994-CB2E-4F38-B25C-FAE8731C2AAF}" srcId="{6BEDB003-E25C-4DF4-A251-699F2B97E1A3}" destId="{27ADC472-6EB9-4C56-9998-6DBFF4568F87}" srcOrd="1" destOrd="0" parTransId="{ED329BC6-8E91-411F-9610-E3CF022C34C5}" sibTransId="{5298E334-D774-4FD5-8833-7A31A4137FD1}"/>
    <dgm:cxn modelId="{37844468-841A-4A63-9D07-53687C504612}" type="presOf" srcId="{27ADC472-6EB9-4C56-9998-6DBFF4568F87}" destId="{7E131491-555D-452B-95CC-D1D10D481F74}" srcOrd="0" destOrd="0" presId="urn:microsoft.com/office/officeart/2005/8/layout/process1"/>
    <dgm:cxn modelId="{5D9736DF-2CBE-4FBC-A677-EB0E207ACC8A}" srcId="{6BEDB003-E25C-4DF4-A251-699F2B97E1A3}" destId="{DF9D2071-C126-4B8D-B2E5-35BF36B06B40}" srcOrd="2" destOrd="0" parTransId="{05FDF38F-456A-4AE1-8CD9-A185548A2144}" sibTransId="{CC08FB5A-F74B-4151-B0D0-717BD50BF9B9}"/>
    <dgm:cxn modelId="{0BF42B24-9CB0-48C0-B446-E0EE49F3F3CD}" type="presOf" srcId="{6BEDB003-E25C-4DF4-A251-699F2B97E1A3}" destId="{BD194443-14FB-4C96-AE1F-E83BEA89FA13}" srcOrd="0" destOrd="0" presId="urn:microsoft.com/office/officeart/2005/8/layout/process1"/>
    <dgm:cxn modelId="{427ADDCC-7301-404B-9B2A-1D8C581046B2}" type="presOf" srcId="{CE2D528E-2D15-4B62-B284-E3F9208DAF9F}" destId="{4131809B-8B48-4F14-83F4-D00BE9C16E4B}" srcOrd="1" destOrd="0" presId="urn:microsoft.com/office/officeart/2005/8/layout/process1"/>
    <dgm:cxn modelId="{C2D50F6D-9FAB-44B2-8174-68BECD33B4B6}" type="presOf" srcId="{CE2D528E-2D15-4B62-B284-E3F9208DAF9F}" destId="{B95B2A6A-8701-4D4E-AE34-03E7B93E7D71}" srcOrd="0" destOrd="0" presId="urn:microsoft.com/office/officeart/2005/8/layout/process1"/>
    <dgm:cxn modelId="{6621B80A-D39E-4C83-8DD4-EFE7FE475654}" type="presOf" srcId="{5298E334-D774-4FD5-8833-7A31A4137FD1}" destId="{2498F856-4ED7-423F-A003-11E79E81BDB4}" srcOrd="1" destOrd="0" presId="urn:microsoft.com/office/officeart/2005/8/layout/process1"/>
    <dgm:cxn modelId="{7B242FE5-5314-48C7-BFE8-989010B78C1B}" type="presParOf" srcId="{BD194443-14FB-4C96-AE1F-E83BEA89FA13}" destId="{29C0D182-C1FC-4CB6-947A-44A1F35AC921}" srcOrd="0" destOrd="0" presId="urn:microsoft.com/office/officeart/2005/8/layout/process1"/>
    <dgm:cxn modelId="{0CC76C0A-5C4E-465F-A102-7DB464B249AE}" type="presParOf" srcId="{BD194443-14FB-4C96-AE1F-E83BEA89FA13}" destId="{B95B2A6A-8701-4D4E-AE34-03E7B93E7D71}" srcOrd="1" destOrd="0" presId="urn:microsoft.com/office/officeart/2005/8/layout/process1"/>
    <dgm:cxn modelId="{7C441173-A1DE-4F0D-92BA-301971AC3CDB}" type="presParOf" srcId="{B95B2A6A-8701-4D4E-AE34-03E7B93E7D71}" destId="{4131809B-8B48-4F14-83F4-D00BE9C16E4B}" srcOrd="0" destOrd="0" presId="urn:microsoft.com/office/officeart/2005/8/layout/process1"/>
    <dgm:cxn modelId="{F71F8119-C6C5-49AD-B6D9-5110974EF713}" type="presParOf" srcId="{BD194443-14FB-4C96-AE1F-E83BEA89FA13}" destId="{7E131491-555D-452B-95CC-D1D10D481F74}" srcOrd="2" destOrd="0" presId="urn:microsoft.com/office/officeart/2005/8/layout/process1"/>
    <dgm:cxn modelId="{0342C672-650C-4860-BAA8-993C44265443}" type="presParOf" srcId="{BD194443-14FB-4C96-AE1F-E83BEA89FA13}" destId="{126507A6-CC18-40C0-83E6-05973AC07FB5}" srcOrd="3" destOrd="0" presId="urn:microsoft.com/office/officeart/2005/8/layout/process1"/>
    <dgm:cxn modelId="{86AF0E39-4C03-448C-A7CF-5A967B480074}" type="presParOf" srcId="{126507A6-CC18-40C0-83E6-05973AC07FB5}" destId="{2498F856-4ED7-423F-A003-11E79E81BDB4}" srcOrd="0" destOrd="0" presId="urn:microsoft.com/office/officeart/2005/8/layout/process1"/>
    <dgm:cxn modelId="{AEB33461-059F-4450-A33C-71F614763BA7}" type="presParOf" srcId="{BD194443-14FB-4C96-AE1F-E83BEA89FA13}" destId="{7F8CCB84-A278-4503-99C1-7C537217561E}"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CA927B7-D8D3-4988-9980-936C56425852}"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tr-TR"/>
        </a:p>
      </dgm:t>
    </dgm:pt>
    <dgm:pt modelId="{AB04186B-4FE7-4372-97C5-EFACD1A710B4}">
      <dgm:prSet custT="1"/>
      <dgm:spPr>
        <a:solidFill>
          <a:schemeClr val="accent1">
            <a:lumMod val="60000"/>
            <a:lumOff val="40000"/>
          </a:schemeClr>
        </a:solidFill>
      </dgm:spPr>
      <dgm:t>
        <a:bodyPr/>
        <a:lstStyle/>
        <a:p>
          <a:pPr rtl="0"/>
          <a:r>
            <a:rPr lang="tr-TR" sz="1800" b="1" dirty="0" smtClean="0"/>
            <a:t>Her türlü kamu kaynağının </a:t>
          </a:r>
          <a:r>
            <a:rPr lang="tr-TR" sz="1800" b="1" dirty="0" smtClean="0">
              <a:solidFill>
                <a:srgbClr val="FFFF00"/>
              </a:solidFill>
            </a:rPr>
            <a:t>elde edilmesi ve kullanılmasında </a:t>
          </a:r>
          <a:r>
            <a:rPr lang="tr-TR" sz="1800" b="1" dirty="0" smtClean="0"/>
            <a:t>görevli ve yetkili olanlar,</a:t>
          </a:r>
          <a:endParaRPr lang="tr-TR" sz="1800" b="1" dirty="0"/>
        </a:p>
      </dgm:t>
    </dgm:pt>
    <dgm:pt modelId="{78BBDADF-4C24-46AA-BD7D-D663574FA9D6}" type="parTrans" cxnId="{42A6112B-0D2C-47D8-BD4B-70ABAD357446}">
      <dgm:prSet/>
      <dgm:spPr/>
      <dgm:t>
        <a:bodyPr/>
        <a:lstStyle/>
        <a:p>
          <a:endParaRPr lang="tr-TR"/>
        </a:p>
      </dgm:t>
    </dgm:pt>
    <dgm:pt modelId="{C8BA361B-5C12-4511-97FA-2981A49CDF33}" type="sibTrans" cxnId="{42A6112B-0D2C-47D8-BD4B-70ABAD357446}">
      <dgm:prSet/>
      <dgm:spPr/>
      <dgm:t>
        <a:bodyPr/>
        <a:lstStyle/>
        <a:p>
          <a:endParaRPr lang="tr-TR"/>
        </a:p>
      </dgm:t>
    </dgm:pt>
    <dgm:pt modelId="{E17CFC80-44B5-4D1A-9D01-632770E6A68F}">
      <dgm:prSet custT="1"/>
      <dgm:spPr>
        <a:solidFill>
          <a:schemeClr val="accent1">
            <a:lumMod val="60000"/>
            <a:lumOff val="40000"/>
          </a:schemeClr>
        </a:solidFill>
      </dgm:spPr>
      <dgm:t>
        <a:bodyPr/>
        <a:lstStyle/>
        <a:p>
          <a:pPr rtl="0"/>
          <a:r>
            <a:rPr lang="tr-TR" sz="1800" b="1" dirty="0" smtClean="0"/>
            <a:t>kaynakların etkili, ekonomik, verimli ve </a:t>
          </a:r>
          <a:r>
            <a:rPr lang="tr-TR" sz="1800" b="1" dirty="0" smtClean="0">
              <a:solidFill>
                <a:srgbClr val="FFFF00"/>
              </a:solidFill>
            </a:rPr>
            <a:t>hukuka uygun </a:t>
          </a:r>
          <a:r>
            <a:rPr lang="tr-TR" sz="1800" b="1" dirty="0" smtClean="0"/>
            <a:t>olarak </a:t>
          </a:r>
          <a:endParaRPr lang="tr-TR" sz="1800" b="1" dirty="0"/>
        </a:p>
      </dgm:t>
    </dgm:pt>
    <dgm:pt modelId="{F9FF693D-01F3-45B2-BE70-335E353F286D}" type="parTrans" cxnId="{E2FC1BF1-177C-4E3D-A86C-A3B5E2C2B26B}">
      <dgm:prSet/>
      <dgm:spPr/>
      <dgm:t>
        <a:bodyPr/>
        <a:lstStyle/>
        <a:p>
          <a:endParaRPr lang="tr-TR"/>
        </a:p>
      </dgm:t>
    </dgm:pt>
    <dgm:pt modelId="{06124AF6-DA11-4489-9629-81CD2036EC98}" type="sibTrans" cxnId="{E2FC1BF1-177C-4E3D-A86C-A3B5E2C2B26B}">
      <dgm:prSet/>
      <dgm:spPr/>
      <dgm:t>
        <a:bodyPr/>
        <a:lstStyle/>
        <a:p>
          <a:endParaRPr lang="tr-TR"/>
        </a:p>
      </dgm:t>
    </dgm:pt>
    <dgm:pt modelId="{04BF1809-D5B6-43BD-8E3C-3CDA239B5C47}">
      <dgm:prSet custT="1"/>
      <dgm:spPr>
        <a:solidFill>
          <a:schemeClr val="accent1">
            <a:lumMod val="60000"/>
            <a:lumOff val="40000"/>
          </a:schemeClr>
        </a:solidFill>
      </dgm:spPr>
      <dgm:t>
        <a:bodyPr/>
        <a:lstStyle/>
        <a:p>
          <a:pPr rtl="0"/>
          <a:r>
            <a:rPr lang="tr-TR" sz="1800" b="1" dirty="0" smtClean="0"/>
            <a:t>elde edilmesinden, kullanılmasından, muhasebeleştirilmesinden,</a:t>
          </a:r>
          <a:endParaRPr lang="tr-TR" sz="1800" b="1" dirty="0"/>
        </a:p>
      </dgm:t>
    </dgm:pt>
    <dgm:pt modelId="{FE2406BD-AE97-47BE-AE23-801AD74B5CEA}" type="parTrans" cxnId="{FD44697B-F93B-46C5-96B9-45F763FEC2FA}">
      <dgm:prSet/>
      <dgm:spPr/>
      <dgm:t>
        <a:bodyPr/>
        <a:lstStyle/>
        <a:p>
          <a:endParaRPr lang="tr-TR"/>
        </a:p>
      </dgm:t>
    </dgm:pt>
    <dgm:pt modelId="{7C131D8F-E17F-4ED9-A287-44917E96C89D}" type="sibTrans" cxnId="{FD44697B-F93B-46C5-96B9-45F763FEC2FA}">
      <dgm:prSet/>
      <dgm:spPr/>
      <dgm:t>
        <a:bodyPr/>
        <a:lstStyle/>
        <a:p>
          <a:endParaRPr lang="tr-TR"/>
        </a:p>
      </dgm:t>
    </dgm:pt>
    <dgm:pt modelId="{6D70180C-0746-41EB-8983-F1F0C6B0CCD5}">
      <dgm:prSet custT="1"/>
      <dgm:spPr>
        <a:solidFill>
          <a:schemeClr val="accent1">
            <a:lumMod val="60000"/>
            <a:lumOff val="40000"/>
          </a:schemeClr>
        </a:solidFill>
      </dgm:spPr>
      <dgm:t>
        <a:bodyPr/>
        <a:lstStyle/>
        <a:p>
          <a:pPr rtl="0"/>
          <a:r>
            <a:rPr lang="tr-TR" sz="1800" b="1" dirty="0" smtClean="0"/>
            <a:t>raporlanmasından ve kötüye kullanılmaması için gerekli önlemlerin alınmasından sorumludur ve</a:t>
          </a:r>
          <a:endParaRPr lang="tr-TR" sz="1800" b="1" dirty="0"/>
        </a:p>
      </dgm:t>
    </dgm:pt>
    <dgm:pt modelId="{490C77E4-C3FA-434B-86B7-6DB9B90E78BF}" type="parTrans" cxnId="{63D772E0-1186-48F9-9747-44B4FB441EFE}">
      <dgm:prSet/>
      <dgm:spPr/>
      <dgm:t>
        <a:bodyPr/>
        <a:lstStyle/>
        <a:p>
          <a:endParaRPr lang="tr-TR"/>
        </a:p>
      </dgm:t>
    </dgm:pt>
    <dgm:pt modelId="{02A38DDD-D896-4AC1-B612-4324EFEE84B4}" type="sibTrans" cxnId="{63D772E0-1186-48F9-9747-44B4FB441EFE}">
      <dgm:prSet/>
      <dgm:spPr/>
      <dgm:t>
        <a:bodyPr/>
        <a:lstStyle/>
        <a:p>
          <a:endParaRPr lang="tr-TR"/>
        </a:p>
      </dgm:t>
    </dgm:pt>
    <dgm:pt modelId="{47110B55-CA84-4865-A232-B2DDD09F46F3}">
      <dgm:prSet custT="1"/>
      <dgm:spPr>
        <a:solidFill>
          <a:schemeClr val="accent1">
            <a:lumMod val="60000"/>
            <a:lumOff val="40000"/>
          </a:schemeClr>
        </a:solidFill>
      </dgm:spPr>
      <dgm:t>
        <a:bodyPr/>
        <a:lstStyle/>
        <a:p>
          <a:pPr rtl="0"/>
          <a:r>
            <a:rPr lang="tr-TR" sz="1800" dirty="0" smtClean="0">
              <a:solidFill>
                <a:srgbClr val="FFFF00"/>
              </a:solidFill>
            </a:rPr>
            <a:t> </a:t>
          </a:r>
          <a:r>
            <a:rPr lang="tr-TR" sz="1800" b="1" dirty="0" smtClean="0">
              <a:solidFill>
                <a:srgbClr val="FFFF00"/>
              </a:solidFill>
            </a:rPr>
            <a:t>yetkili kılınmış mercilere </a:t>
          </a:r>
          <a:r>
            <a:rPr lang="tr-TR" sz="1800" b="1" dirty="0" smtClean="0"/>
            <a:t>hesap vermek zorundadır.</a:t>
          </a:r>
          <a:endParaRPr lang="tr-TR" sz="1800" b="1" dirty="0"/>
        </a:p>
      </dgm:t>
    </dgm:pt>
    <dgm:pt modelId="{EE19F2DF-46D8-44B9-BAED-5D7DF09E1E26}" type="parTrans" cxnId="{D3C5D88B-BC79-4A5C-A430-C3333C50CBDB}">
      <dgm:prSet/>
      <dgm:spPr/>
      <dgm:t>
        <a:bodyPr/>
        <a:lstStyle/>
        <a:p>
          <a:endParaRPr lang="tr-TR"/>
        </a:p>
      </dgm:t>
    </dgm:pt>
    <dgm:pt modelId="{095B663D-174E-46C4-B0C4-7EDDEBC04618}" type="sibTrans" cxnId="{D3C5D88B-BC79-4A5C-A430-C3333C50CBDB}">
      <dgm:prSet/>
      <dgm:spPr/>
      <dgm:t>
        <a:bodyPr/>
        <a:lstStyle/>
        <a:p>
          <a:endParaRPr lang="tr-TR"/>
        </a:p>
      </dgm:t>
    </dgm:pt>
    <dgm:pt modelId="{39C2F384-4754-4B57-A659-00D381C5FA85}" type="pres">
      <dgm:prSet presAssocID="{7CA927B7-D8D3-4988-9980-936C56425852}" presName="Name0" presStyleCnt="0">
        <dgm:presLayoutVars>
          <dgm:dir/>
          <dgm:resizeHandles val="exact"/>
        </dgm:presLayoutVars>
      </dgm:prSet>
      <dgm:spPr/>
      <dgm:t>
        <a:bodyPr/>
        <a:lstStyle/>
        <a:p>
          <a:endParaRPr lang="tr-TR"/>
        </a:p>
      </dgm:t>
    </dgm:pt>
    <dgm:pt modelId="{2868B1D5-408A-4BBF-9BFF-42EF318D3C11}" type="pres">
      <dgm:prSet presAssocID="{AB04186B-4FE7-4372-97C5-EFACD1A710B4}" presName="node" presStyleLbl="node1" presStyleIdx="0" presStyleCnt="5">
        <dgm:presLayoutVars>
          <dgm:bulletEnabled val="1"/>
        </dgm:presLayoutVars>
      </dgm:prSet>
      <dgm:spPr/>
      <dgm:t>
        <a:bodyPr/>
        <a:lstStyle/>
        <a:p>
          <a:endParaRPr lang="tr-TR"/>
        </a:p>
      </dgm:t>
    </dgm:pt>
    <dgm:pt modelId="{AB1DDB3F-510B-4450-8747-667E0D45CAAB}" type="pres">
      <dgm:prSet presAssocID="{C8BA361B-5C12-4511-97FA-2981A49CDF33}" presName="sibTrans" presStyleCnt="0"/>
      <dgm:spPr/>
    </dgm:pt>
    <dgm:pt modelId="{D67B5F02-D0FF-46D5-B9FE-F189F27E73C4}" type="pres">
      <dgm:prSet presAssocID="{E17CFC80-44B5-4D1A-9D01-632770E6A68F}" presName="node" presStyleLbl="node1" presStyleIdx="1" presStyleCnt="5">
        <dgm:presLayoutVars>
          <dgm:bulletEnabled val="1"/>
        </dgm:presLayoutVars>
      </dgm:prSet>
      <dgm:spPr/>
      <dgm:t>
        <a:bodyPr/>
        <a:lstStyle/>
        <a:p>
          <a:endParaRPr lang="tr-TR"/>
        </a:p>
      </dgm:t>
    </dgm:pt>
    <dgm:pt modelId="{930383C7-06A6-400D-9030-54BD0B7C66E5}" type="pres">
      <dgm:prSet presAssocID="{06124AF6-DA11-4489-9629-81CD2036EC98}" presName="sibTrans" presStyleCnt="0"/>
      <dgm:spPr/>
    </dgm:pt>
    <dgm:pt modelId="{B7C4079F-9B51-4BBC-83A6-AFFC6A0CA501}" type="pres">
      <dgm:prSet presAssocID="{04BF1809-D5B6-43BD-8E3C-3CDA239B5C47}" presName="node" presStyleLbl="node1" presStyleIdx="2" presStyleCnt="5">
        <dgm:presLayoutVars>
          <dgm:bulletEnabled val="1"/>
        </dgm:presLayoutVars>
      </dgm:prSet>
      <dgm:spPr/>
      <dgm:t>
        <a:bodyPr/>
        <a:lstStyle/>
        <a:p>
          <a:endParaRPr lang="tr-TR"/>
        </a:p>
      </dgm:t>
    </dgm:pt>
    <dgm:pt modelId="{A6681763-198B-4A2D-8818-6630A4392B05}" type="pres">
      <dgm:prSet presAssocID="{7C131D8F-E17F-4ED9-A287-44917E96C89D}" presName="sibTrans" presStyleCnt="0"/>
      <dgm:spPr/>
    </dgm:pt>
    <dgm:pt modelId="{DDF36C37-2591-4CFA-A082-37624B41599C}" type="pres">
      <dgm:prSet presAssocID="{6D70180C-0746-41EB-8983-F1F0C6B0CCD5}" presName="node" presStyleLbl="node1" presStyleIdx="3" presStyleCnt="5" custScaleX="107201">
        <dgm:presLayoutVars>
          <dgm:bulletEnabled val="1"/>
        </dgm:presLayoutVars>
      </dgm:prSet>
      <dgm:spPr/>
      <dgm:t>
        <a:bodyPr/>
        <a:lstStyle/>
        <a:p>
          <a:endParaRPr lang="tr-TR"/>
        </a:p>
      </dgm:t>
    </dgm:pt>
    <dgm:pt modelId="{4397B6B2-7806-4115-8D5B-F0430D10BE21}" type="pres">
      <dgm:prSet presAssocID="{02A38DDD-D896-4AC1-B612-4324EFEE84B4}" presName="sibTrans" presStyleCnt="0"/>
      <dgm:spPr/>
    </dgm:pt>
    <dgm:pt modelId="{7322161B-0AB9-47B9-A604-CF998579AEC5}" type="pres">
      <dgm:prSet presAssocID="{47110B55-CA84-4865-A232-B2DDD09F46F3}" presName="node" presStyleLbl="node1" presStyleIdx="4" presStyleCnt="5">
        <dgm:presLayoutVars>
          <dgm:bulletEnabled val="1"/>
        </dgm:presLayoutVars>
      </dgm:prSet>
      <dgm:spPr/>
      <dgm:t>
        <a:bodyPr/>
        <a:lstStyle/>
        <a:p>
          <a:endParaRPr lang="tr-TR"/>
        </a:p>
      </dgm:t>
    </dgm:pt>
  </dgm:ptLst>
  <dgm:cxnLst>
    <dgm:cxn modelId="{FD44697B-F93B-46C5-96B9-45F763FEC2FA}" srcId="{7CA927B7-D8D3-4988-9980-936C56425852}" destId="{04BF1809-D5B6-43BD-8E3C-3CDA239B5C47}" srcOrd="2" destOrd="0" parTransId="{FE2406BD-AE97-47BE-AE23-801AD74B5CEA}" sibTransId="{7C131D8F-E17F-4ED9-A287-44917E96C89D}"/>
    <dgm:cxn modelId="{D3C5D88B-BC79-4A5C-A430-C3333C50CBDB}" srcId="{7CA927B7-D8D3-4988-9980-936C56425852}" destId="{47110B55-CA84-4865-A232-B2DDD09F46F3}" srcOrd="4" destOrd="0" parTransId="{EE19F2DF-46D8-44B9-BAED-5D7DF09E1E26}" sibTransId="{095B663D-174E-46C4-B0C4-7EDDEBC04618}"/>
    <dgm:cxn modelId="{E1DB1B5A-0C3B-485A-A7BE-F9D782BDF39E}" type="presOf" srcId="{E17CFC80-44B5-4D1A-9D01-632770E6A68F}" destId="{D67B5F02-D0FF-46D5-B9FE-F189F27E73C4}" srcOrd="0" destOrd="0" presId="urn:microsoft.com/office/officeart/2005/8/layout/hList6"/>
    <dgm:cxn modelId="{42A6112B-0D2C-47D8-BD4B-70ABAD357446}" srcId="{7CA927B7-D8D3-4988-9980-936C56425852}" destId="{AB04186B-4FE7-4372-97C5-EFACD1A710B4}" srcOrd="0" destOrd="0" parTransId="{78BBDADF-4C24-46AA-BD7D-D663574FA9D6}" sibTransId="{C8BA361B-5C12-4511-97FA-2981A49CDF33}"/>
    <dgm:cxn modelId="{8189F404-49B5-4487-A672-BF26E2D518B1}" type="presOf" srcId="{AB04186B-4FE7-4372-97C5-EFACD1A710B4}" destId="{2868B1D5-408A-4BBF-9BFF-42EF318D3C11}" srcOrd="0" destOrd="0" presId="urn:microsoft.com/office/officeart/2005/8/layout/hList6"/>
    <dgm:cxn modelId="{63D772E0-1186-48F9-9747-44B4FB441EFE}" srcId="{7CA927B7-D8D3-4988-9980-936C56425852}" destId="{6D70180C-0746-41EB-8983-F1F0C6B0CCD5}" srcOrd="3" destOrd="0" parTransId="{490C77E4-C3FA-434B-86B7-6DB9B90E78BF}" sibTransId="{02A38DDD-D896-4AC1-B612-4324EFEE84B4}"/>
    <dgm:cxn modelId="{3300433A-C499-4F65-BF3B-714594D0707E}" type="presOf" srcId="{47110B55-CA84-4865-A232-B2DDD09F46F3}" destId="{7322161B-0AB9-47B9-A604-CF998579AEC5}" srcOrd="0" destOrd="0" presId="urn:microsoft.com/office/officeart/2005/8/layout/hList6"/>
    <dgm:cxn modelId="{E2FC1BF1-177C-4E3D-A86C-A3B5E2C2B26B}" srcId="{7CA927B7-D8D3-4988-9980-936C56425852}" destId="{E17CFC80-44B5-4D1A-9D01-632770E6A68F}" srcOrd="1" destOrd="0" parTransId="{F9FF693D-01F3-45B2-BE70-335E353F286D}" sibTransId="{06124AF6-DA11-4489-9629-81CD2036EC98}"/>
    <dgm:cxn modelId="{8BEF09A4-3016-4043-86BF-C01812D880D9}" type="presOf" srcId="{04BF1809-D5B6-43BD-8E3C-3CDA239B5C47}" destId="{B7C4079F-9B51-4BBC-83A6-AFFC6A0CA501}" srcOrd="0" destOrd="0" presId="urn:microsoft.com/office/officeart/2005/8/layout/hList6"/>
    <dgm:cxn modelId="{A8EF6F00-3B4A-4458-9D7B-69F7FB220EFA}" type="presOf" srcId="{6D70180C-0746-41EB-8983-F1F0C6B0CCD5}" destId="{DDF36C37-2591-4CFA-A082-37624B41599C}" srcOrd="0" destOrd="0" presId="urn:microsoft.com/office/officeart/2005/8/layout/hList6"/>
    <dgm:cxn modelId="{9B86C741-8291-434A-960C-E74BDBE17A4D}" type="presOf" srcId="{7CA927B7-D8D3-4988-9980-936C56425852}" destId="{39C2F384-4754-4B57-A659-00D381C5FA85}" srcOrd="0" destOrd="0" presId="urn:microsoft.com/office/officeart/2005/8/layout/hList6"/>
    <dgm:cxn modelId="{259F32B0-A5A8-4AEF-8E98-8C16395EDC5B}" type="presParOf" srcId="{39C2F384-4754-4B57-A659-00D381C5FA85}" destId="{2868B1D5-408A-4BBF-9BFF-42EF318D3C11}" srcOrd="0" destOrd="0" presId="urn:microsoft.com/office/officeart/2005/8/layout/hList6"/>
    <dgm:cxn modelId="{69800D32-5F7B-4269-B37F-7950BA2A6FD0}" type="presParOf" srcId="{39C2F384-4754-4B57-A659-00D381C5FA85}" destId="{AB1DDB3F-510B-4450-8747-667E0D45CAAB}" srcOrd="1" destOrd="0" presId="urn:microsoft.com/office/officeart/2005/8/layout/hList6"/>
    <dgm:cxn modelId="{3BCD3CF9-00EE-489D-9E61-8BDB54CC274D}" type="presParOf" srcId="{39C2F384-4754-4B57-A659-00D381C5FA85}" destId="{D67B5F02-D0FF-46D5-B9FE-F189F27E73C4}" srcOrd="2" destOrd="0" presId="urn:microsoft.com/office/officeart/2005/8/layout/hList6"/>
    <dgm:cxn modelId="{6C20E868-3D66-4FE2-AD17-F43E2E34D1E4}" type="presParOf" srcId="{39C2F384-4754-4B57-A659-00D381C5FA85}" destId="{930383C7-06A6-400D-9030-54BD0B7C66E5}" srcOrd="3" destOrd="0" presId="urn:microsoft.com/office/officeart/2005/8/layout/hList6"/>
    <dgm:cxn modelId="{2EFC2AF0-4A06-462F-A926-47A9BC572AF6}" type="presParOf" srcId="{39C2F384-4754-4B57-A659-00D381C5FA85}" destId="{B7C4079F-9B51-4BBC-83A6-AFFC6A0CA501}" srcOrd="4" destOrd="0" presId="urn:microsoft.com/office/officeart/2005/8/layout/hList6"/>
    <dgm:cxn modelId="{91E8EAB2-5B59-4A57-834A-F078C13A54A9}" type="presParOf" srcId="{39C2F384-4754-4B57-A659-00D381C5FA85}" destId="{A6681763-198B-4A2D-8818-6630A4392B05}" srcOrd="5" destOrd="0" presId="urn:microsoft.com/office/officeart/2005/8/layout/hList6"/>
    <dgm:cxn modelId="{9A522DA8-151C-4AD1-B2EB-D7049F4BD999}" type="presParOf" srcId="{39C2F384-4754-4B57-A659-00D381C5FA85}" destId="{DDF36C37-2591-4CFA-A082-37624B41599C}" srcOrd="6" destOrd="0" presId="urn:microsoft.com/office/officeart/2005/8/layout/hList6"/>
    <dgm:cxn modelId="{A7167483-AA91-4572-B4D2-108A48D6E4BC}" type="presParOf" srcId="{39C2F384-4754-4B57-A659-00D381C5FA85}" destId="{4397B6B2-7806-4115-8D5B-F0430D10BE21}" srcOrd="7" destOrd="0" presId="urn:microsoft.com/office/officeart/2005/8/layout/hList6"/>
    <dgm:cxn modelId="{A8C7C5F2-CFCC-45F3-ABDB-040A532C4769}" type="presParOf" srcId="{39C2F384-4754-4B57-A659-00D381C5FA85}" destId="{7322161B-0AB9-47B9-A604-CF998579AEC5}"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3B5BB14-24D9-4589-B4A9-9BC74BFD350C}"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tr-TR"/>
        </a:p>
      </dgm:t>
    </dgm:pt>
    <dgm:pt modelId="{A92BA740-3217-4BE2-9C9A-31F35F622B21}">
      <dgm:prSet custT="1"/>
      <dgm:spPr>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tr-TR" sz="2800" dirty="0" smtClean="0"/>
            <a:t>Bakan</a:t>
          </a:r>
          <a:endParaRPr lang="tr-TR" sz="2800" dirty="0"/>
        </a:p>
      </dgm:t>
    </dgm:pt>
    <dgm:pt modelId="{0508F4A2-1A62-45B5-96CF-E5834A01EC0B}" type="parTrans" cxnId="{C4ABBFFA-6215-4A0E-BF3B-19D9DDFC6D7F}">
      <dgm:prSet/>
      <dgm:spPr/>
      <dgm:t>
        <a:bodyPr/>
        <a:lstStyle/>
        <a:p>
          <a:endParaRPr lang="tr-TR" sz="2800"/>
        </a:p>
      </dgm:t>
    </dgm:pt>
    <dgm:pt modelId="{E0F97662-B23A-4BA5-B0B7-807DA7BB2CF8}" type="sibTrans" cxnId="{C4ABBFFA-6215-4A0E-BF3B-19D9DDFC6D7F}">
      <dgm:prSet/>
      <dgm:spPr/>
      <dgm:t>
        <a:bodyPr/>
        <a:lstStyle/>
        <a:p>
          <a:endParaRPr lang="tr-TR" sz="2800"/>
        </a:p>
      </dgm:t>
    </dgm:pt>
    <dgm:pt modelId="{C63B6C1D-FE4F-46EC-95F6-ABB92FCAD0C7}">
      <dgm:prSet custT="1"/>
      <dgm:spPr>
        <a:solidFill>
          <a:schemeClr val="bg2">
            <a:lumMod val="75000"/>
          </a:schemeClr>
        </a:solidFill>
        <a:ln>
          <a:noFill/>
        </a:ln>
        <a:effectLst>
          <a:innerShdw blurRad="114300">
            <a:prstClr val="black"/>
          </a:innerShdw>
        </a:effectLst>
        <a:scene3d>
          <a:camera prst="orthographicFront">
            <a:rot lat="0" lon="0" rev="0"/>
          </a:camera>
          <a:lightRig rig="balanced" dir="t">
            <a:rot lat="0" lon="0" rev="8700000"/>
          </a:lightRig>
        </a:scene3d>
        <a:sp3d>
          <a:bevelT w="190500" h="38100"/>
        </a:sp3d>
      </dgm:spPr>
      <dgm:t>
        <a:bodyPr/>
        <a:lstStyle/>
        <a:p>
          <a:pPr rtl="0"/>
          <a:r>
            <a:rPr lang="tr-TR" sz="2800" dirty="0" smtClean="0"/>
            <a:t>Üst yönetici</a:t>
          </a:r>
          <a:endParaRPr lang="tr-TR" sz="2800" dirty="0"/>
        </a:p>
      </dgm:t>
    </dgm:pt>
    <dgm:pt modelId="{E2A22326-176C-4B6A-8CFB-3A1DFDDF0C66}" type="parTrans" cxnId="{A4B2854D-D76A-4A9A-A60F-A3E5D2E3F29C}">
      <dgm:prSet/>
      <dgm:spPr/>
      <dgm:t>
        <a:bodyPr/>
        <a:lstStyle/>
        <a:p>
          <a:endParaRPr lang="tr-TR" sz="2800"/>
        </a:p>
      </dgm:t>
    </dgm:pt>
    <dgm:pt modelId="{645FB7C7-8AA1-4137-AE0A-455D497878CC}" type="sibTrans" cxnId="{A4B2854D-D76A-4A9A-A60F-A3E5D2E3F29C}">
      <dgm:prSet/>
      <dgm:spPr/>
      <dgm:t>
        <a:bodyPr/>
        <a:lstStyle/>
        <a:p>
          <a:endParaRPr lang="tr-TR" sz="2800"/>
        </a:p>
      </dgm:t>
    </dgm:pt>
    <dgm:pt modelId="{64A43473-EEF5-4B6C-8484-0E62525F9831}">
      <dgm:prSet custT="1"/>
      <dgm:spPr>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tr-TR" sz="2800" dirty="0" smtClean="0"/>
            <a:t>Harcama yetkilisi</a:t>
          </a:r>
          <a:endParaRPr lang="tr-TR" sz="2800" dirty="0"/>
        </a:p>
      </dgm:t>
    </dgm:pt>
    <dgm:pt modelId="{F509A3BC-E1E3-4320-A891-769E31F47B47}" type="parTrans" cxnId="{E97D1EFD-A9AA-49A7-8B3C-76ECDC947F68}">
      <dgm:prSet/>
      <dgm:spPr/>
      <dgm:t>
        <a:bodyPr/>
        <a:lstStyle/>
        <a:p>
          <a:endParaRPr lang="tr-TR" sz="2800"/>
        </a:p>
      </dgm:t>
    </dgm:pt>
    <dgm:pt modelId="{19DE1CC1-BA89-4744-B22C-22B4378CD098}" type="sibTrans" cxnId="{E97D1EFD-A9AA-49A7-8B3C-76ECDC947F68}">
      <dgm:prSet/>
      <dgm:spPr/>
      <dgm:t>
        <a:bodyPr/>
        <a:lstStyle/>
        <a:p>
          <a:endParaRPr lang="tr-TR" sz="2800"/>
        </a:p>
      </dgm:t>
    </dgm:pt>
    <dgm:pt modelId="{1CE5C327-8CFD-4C33-9B99-2E377357424C}">
      <dgm:prSet custT="1"/>
      <dgm:spPr>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tr-TR" sz="2800" dirty="0" smtClean="0"/>
            <a:t>Gerçekleştirme görevlisi</a:t>
          </a:r>
          <a:endParaRPr lang="tr-TR" sz="2800" dirty="0"/>
        </a:p>
      </dgm:t>
    </dgm:pt>
    <dgm:pt modelId="{58A71766-7910-47EB-8D5C-DE43B6993C9F}" type="parTrans" cxnId="{F2031AD0-BB47-4C57-B922-16F7D0E92CEA}">
      <dgm:prSet/>
      <dgm:spPr/>
      <dgm:t>
        <a:bodyPr/>
        <a:lstStyle/>
        <a:p>
          <a:endParaRPr lang="tr-TR" sz="2800"/>
        </a:p>
      </dgm:t>
    </dgm:pt>
    <dgm:pt modelId="{E51E6BBE-15D7-45E7-AAF5-95ECE662FA90}" type="sibTrans" cxnId="{F2031AD0-BB47-4C57-B922-16F7D0E92CEA}">
      <dgm:prSet/>
      <dgm:spPr/>
      <dgm:t>
        <a:bodyPr/>
        <a:lstStyle/>
        <a:p>
          <a:endParaRPr lang="tr-TR" sz="2800"/>
        </a:p>
      </dgm:t>
    </dgm:pt>
    <dgm:pt modelId="{70CEDE2C-9D49-4224-B39E-646795F85A72}">
      <dgm:prSet custT="1"/>
      <dgm:spPr>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tr-TR" sz="2800" dirty="0" smtClean="0"/>
            <a:t>Mali hizmetler </a:t>
          </a:r>
          <a:r>
            <a:rPr lang="tr-TR" sz="2800" smtClean="0"/>
            <a:t>birimi (SGB) </a:t>
          </a:r>
          <a:r>
            <a:rPr lang="tr-TR" sz="2800" dirty="0" smtClean="0"/>
            <a:t>yöneticisi</a:t>
          </a:r>
          <a:endParaRPr lang="tr-TR" sz="2800" dirty="0"/>
        </a:p>
      </dgm:t>
    </dgm:pt>
    <dgm:pt modelId="{463175A4-4B65-4B6B-85B0-83AEDA06132D}" type="parTrans" cxnId="{775D698A-E68A-436F-88CF-AAD2644CE019}">
      <dgm:prSet/>
      <dgm:spPr/>
      <dgm:t>
        <a:bodyPr/>
        <a:lstStyle/>
        <a:p>
          <a:endParaRPr lang="tr-TR" sz="2800"/>
        </a:p>
      </dgm:t>
    </dgm:pt>
    <dgm:pt modelId="{40CCBA82-F4BC-4F4F-A350-549E096D3806}" type="sibTrans" cxnId="{775D698A-E68A-436F-88CF-AAD2644CE019}">
      <dgm:prSet/>
      <dgm:spPr/>
      <dgm:t>
        <a:bodyPr/>
        <a:lstStyle/>
        <a:p>
          <a:endParaRPr lang="tr-TR" sz="2800"/>
        </a:p>
      </dgm:t>
    </dgm:pt>
    <dgm:pt modelId="{601BF3DF-B8C0-44DC-9A9A-E4F5580F2085}">
      <dgm:prSet custT="1"/>
      <dgm:spPr>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tr-TR" sz="2800" dirty="0" smtClean="0"/>
            <a:t>Mali hizmetler uzmanı</a:t>
          </a:r>
          <a:endParaRPr lang="tr-TR" sz="2800" dirty="0"/>
        </a:p>
      </dgm:t>
    </dgm:pt>
    <dgm:pt modelId="{54503E60-6493-4F31-B7A3-5F7A133B3B58}" type="parTrans" cxnId="{04FAFEC1-E9DB-4AC8-9D93-9D179730C0EA}">
      <dgm:prSet/>
      <dgm:spPr/>
      <dgm:t>
        <a:bodyPr/>
        <a:lstStyle/>
        <a:p>
          <a:endParaRPr lang="tr-TR" sz="2800"/>
        </a:p>
      </dgm:t>
    </dgm:pt>
    <dgm:pt modelId="{BDBF8356-6496-41A0-BF84-48EDF099599C}" type="sibTrans" cxnId="{04FAFEC1-E9DB-4AC8-9D93-9D179730C0EA}">
      <dgm:prSet/>
      <dgm:spPr/>
      <dgm:t>
        <a:bodyPr/>
        <a:lstStyle/>
        <a:p>
          <a:endParaRPr lang="tr-TR" sz="2800"/>
        </a:p>
      </dgm:t>
    </dgm:pt>
    <dgm:pt modelId="{2FB9CE9C-2F8C-4F37-944D-82EE7B14B3D7}">
      <dgm:prSet custT="1"/>
      <dgm:spPr>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tr-TR" sz="2800" dirty="0" smtClean="0"/>
            <a:t>Muhasebe yetkilisi</a:t>
          </a:r>
          <a:endParaRPr lang="tr-TR" sz="2800" dirty="0"/>
        </a:p>
      </dgm:t>
    </dgm:pt>
    <dgm:pt modelId="{DBEBC10D-8A8C-4E8C-9F27-4FC343BE7657}" type="parTrans" cxnId="{127D4EB1-B855-43FA-9DB9-17A6347E4F08}">
      <dgm:prSet/>
      <dgm:spPr/>
      <dgm:t>
        <a:bodyPr/>
        <a:lstStyle/>
        <a:p>
          <a:endParaRPr lang="tr-TR" sz="2800"/>
        </a:p>
      </dgm:t>
    </dgm:pt>
    <dgm:pt modelId="{48AB2BAD-2A00-403A-80E8-187A7CC880D6}" type="sibTrans" cxnId="{127D4EB1-B855-43FA-9DB9-17A6347E4F08}">
      <dgm:prSet/>
      <dgm:spPr/>
      <dgm:t>
        <a:bodyPr/>
        <a:lstStyle/>
        <a:p>
          <a:endParaRPr lang="tr-TR" sz="2800"/>
        </a:p>
      </dgm:t>
    </dgm:pt>
    <dgm:pt modelId="{0238A3A5-7AA3-4112-8766-A7D4EF0448F9}">
      <dgm:prSet custT="1"/>
      <dgm:spPr>
        <a:solidFill>
          <a:schemeClr val="bg2">
            <a:lumMod val="75000"/>
          </a:schemeClr>
        </a:solidFill>
      </dgm:spPr>
      <dgm:t>
        <a:bodyPr/>
        <a:lstStyle/>
        <a:p>
          <a:pPr rtl="0"/>
          <a:r>
            <a:rPr lang="tr-TR" sz="2800" dirty="0" smtClean="0"/>
            <a:t>İç denetçi</a:t>
          </a:r>
          <a:endParaRPr lang="tr-TR" sz="2800" dirty="0"/>
        </a:p>
      </dgm:t>
    </dgm:pt>
    <dgm:pt modelId="{34C02A4A-D770-41C5-9819-12295240410E}" type="parTrans" cxnId="{372F4EB0-DF49-4C62-9958-1B52D73CAAED}">
      <dgm:prSet/>
      <dgm:spPr/>
      <dgm:t>
        <a:bodyPr/>
        <a:lstStyle/>
        <a:p>
          <a:endParaRPr lang="tr-TR" sz="2800"/>
        </a:p>
      </dgm:t>
    </dgm:pt>
    <dgm:pt modelId="{BB396CBB-D556-468F-9A39-22A037BC7700}" type="sibTrans" cxnId="{372F4EB0-DF49-4C62-9958-1B52D73CAAED}">
      <dgm:prSet/>
      <dgm:spPr/>
      <dgm:t>
        <a:bodyPr/>
        <a:lstStyle/>
        <a:p>
          <a:endParaRPr lang="tr-TR" sz="2800"/>
        </a:p>
      </dgm:t>
    </dgm:pt>
    <dgm:pt modelId="{70EB13D9-B296-41EF-8557-73B43EC25EEA}">
      <dgm:prSet custT="1"/>
      <dgm:spPr>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tr-TR" sz="2800" dirty="0" smtClean="0"/>
            <a:t>Dış denetçi</a:t>
          </a:r>
          <a:endParaRPr lang="tr-TR" sz="2800" dirty="0"/>
        </a:p>
      </dgm:t>
    </dgm:pt>
    <dgm:pt modelId="{F0D3D244-6753-4651-B585-07577C2B252D}" type="parTrans" cxnId="{7FF0C8E9-88BC-4117-A24E-E7ECEBBD5C9D}">
      <dgm:prSet/>
      <dgm:spPr/>
      <dgm:t>
        <a:bodyPr/>
        <a:lstStyle/>
        <a:p>
          <a:endParaRPr lang="tr-TR" sz="2800"/>
        </a:p>
      </dgm:t>
    </dgm:pt>
    <dgm:pt modelId="{BA1AF2E2-BA8C-4885-BF7E-74EE935AFE1D}" type="sibTrans" cxnId="{7FF0C8E9-88BC-4117-A24E-E7ECEBBD5C9D}">
      <dgm:prSet/>
      <dgm:spPr/>
      <dgm:t>
        <a:bodyPr/>
        <a:lstStyle/>
        <a:p>
          <a:endParaRPr lang="tr-TR" sz="2800"/>
        </a:p>
      </dgm:t>
    </dgm:pt>
    <dgm:pt modelId="{2F925C71-572D-4020-BD6B-3A91161E949B}" type="pres">
      <dgm:prSet presAssocID="{13B5BB14-24D9-4589-B4A9-9BC74BFD350C}" presName="linear" presStyleCnt="0">
        <dgm:presLayoutVars>
          <dgm:animLvl val="lvl"/>
          <dgm:resizeHandles val="exact"/>
        </dgm:presLayoutVars>
      </dgm:prSet>
      <dgm:spPr/>
      <dgm:t>
        <a:bodyPr/>
        <a:lstStyle/>
        <a:p>
          <a:endParaRPr lang="tr-TR"/>
        </a:p>
      </dgm:t>
    </dgm:pt>
    <dgm:pt modelId="{7521606E-D939-47E2-AE71-4A6F541E007B}" type="pres">
      <dgm:prSet presAssocID="{A92BA740-3217-4BE2-9C9A-31F35F622B21}" presName="parentText" presStyleLbl="node1" presStyleIdx="0" presStyleCnt="9" custLinFactNeighborX="-401" custLinFactNeighborY="-88790">
        <dgm:presLayoutVars>
          <dgm:chMax val="0"/>
          <dgm:bulletEnabled val="1"/>
        </dgm:presLayoutVars>
      </dgm:prSet>
      <dgm:spPr/>
      <dgm:t>
        <a:bodyPr/>
        <a:lstStyle/>
        <a:p>
          <a:endParaRPr lang="tr-TR"/>
        </a:p>
      </dgm:t>
    </dgm:pt>
    <dgm:pt modelId="{2133C756-9B64-4CA7-8AA8-D7C4F423CD26}" type="pres">
      <dgm:prSet presAssocID="{E0F97662-B23A-4BA5-B0B7-807DA7BB2CF8}" presName="spacer" presStyleCnt="0"/>
      <dgm:spPr/>
    </dgm:pt>
    <dgm:pt modelId="{F1B48E5A-BD77-4AF0-B38B-AC3AEE3BD1AF}" type="pres">
      <dgm:prSet presAssocID="{C63B6C1D-FE4F-46EC-95F6-ABB92FCAD0C7}" presName="parentText" presStyleLbl="node1" presStyleIdx="1" presStyleCnt="9">
        <dgm:presLayoutVars>
          <dgm:chMax val="0"/>
          <dgm:bulletEnabled val="1"/>
        </dgm:presLayoutVars>
      </dgm:prSet>
      <dgm:spPr/>
      <dgm:t>
        <a:bodyPr/>
        <a:lstStyle/>
        <a:p>
          <a:endParaRPr lang="tr-TR"/>
        </a:p>
      </dgm:t>
    </dgm:pt>
    <dgm:pt modelId="{8C43B73C-3622-4AC8-A7BB-B71CC6A18CF3}" type="pres">
      <dgm:prSet presAssocID="{645FB7C7-8AA1-4137-AE0A-455D497878CC}" presName="spacer" presStyleCnt="0"/>
      <dgm:spPr/>
    </dgm:pt>
    <dgm:pt modelId="{7F39CBE5-4B60-42EF-8A1B-360B88B7E2D9}" type="pres">
      <dgm:prSet presAssocID="{64A43473-EEF5-4B6C-8484-0E62525F9831}" presName="parentText" presStyleLbl="node1" presStyleIdx="2" presStyleCnt="9">
        <dgm:presLayoutVars>
          <dgm:chMax val="0"/>
          <dgm:bulletEnabled val="1"/>
        </dgm:presLayoutVars>
      </dgm:prSet>
      <dgm:spPr/>
      <dgm:t>
        <a:bodyPr/>
        <a:lstStyle/>
        <a:p>
          <a:endParaRPr lang="tr-TR"/>
        </a:p>
      </dgm:t>
    </dgm:pt>
    <dgm:pt modelId="{D1829BD7-966E-4B83-9B60-9092378AB627}" type="pres">
      <dgm:prSet presAssocID="{19DE1CC1-BA89-4744-B22C-22B4378CD098}" presName="spacer" presStyleCnt="0"/>
      <dgm:spPr/>
    </dgm:pt>
    <dgm:pt modelId="{23AFC05C-6E00-4410-978C-6EECE7C7BBDA}" type="pres">
      <dgm:prSet presAssocID="{1CE5C327-8CFD-4C33-9B99-2E377357424C}" presName="parentText" presStyleLbl="node1" presStyleIdx="3" presStyleCnt="9" custLinFactNeighborY="-71184">
        <dgm:presLayoutVars>
          <dgm:chMax val="0"/>
          <dgm:bulletEnabled val="1"/>
        </dgm:presLayoutVars>
      </dgm:prSet>
      <dgm:spPr/>
      <dgm:t>
        <a:bodyPr/>
        <a:lstStyle/>
        <a:p>
          <a:endParaRPr lang="tr-TR"/>
        </a:p>
      </dgm:t>
    </dgm:pt>
    <dgm:pt modelId="{EFD46712-D3BD-4F05-967A-8D5BEFB415EF}" type="pres">
      <dgm:prSet presAssocID="{E51E6BBE-15D7-45E7-AAF5-95ECE662FA90}" presName="spacer" presStyleCnt="0"/>
      <dgm:spPr/>
    </dgm:pt>
    <dgm:pt modelId="{CAA58F92-4FD8-4EC6-A9F9-253D6FFB280E}" type="pres">
      <dgm:prSet presAssocID="{70CEDE2C-9D49-4224-B39E-646795F85A72}" presName="parentText" presStyleLbl="node1" presStyleIdx="4" presStyleCnt="9" custLinFactY="-274" custLinFactNeighborY="-100000">
        <dgm:presLayoutVars>
          <dgm:chMax val="0"/>
          <dgm:bulletEnabled val="1"/>
        </dgm:presLayoutVars>
      </dgm:prSet>
      <dgm:spPr/>
      <dgm:t>
        <a:bodyPr/>
        <a:lstStyle/>
        <a:p>
          <a:endParaRPr lang="tr-TR"/>
        </a:p>
      </dgm:t>
    </dgm:pt>
    <dgm:pt modelId="{94516850-0EFC-415A-8A9E-C48CF758BFCC}" type="pres">
      <dgm:prSet presAssocID="{40CCBA82-F4BC-4F4F-A350-549E096D3806}" presName="spacer" presStyleCnt="0"/>
      <dgm:spPr/>
    </dgm:pt>
    <dgm:pt modelId="{92DBDC75-43D7-48B4-BCFC-8A5E1D86468E}" type="pres">
      <dgm:prSet presAssocID="{601BF3DF-B8C0-44DC-9A9A-E4F5580F2085}" presName="parentText" presStyleLbl="node1" presStyleIdx="5" presStyleCnt="9">
        <dgm:presLayoutVars>
          <dgm:chMax val="0"/>
          <dgm:bulletEnabled val="1"/>
        </dgm:presLayoutVars>
      </dgm:prSet>
      <dgm:spPr/>
      <dgm:t>
        <a:bodyPr/>
        <a:lstStyle/>
        <a:p>
          <a:endParaRPr lang="tr-TR"/>
        </a:p>
      </dgm:t>
    </dgm:pt>
    <dgm:pt modelId="{DBB10A2F-34E4-4ADB-A261-3955B15563A6}" type="pres">
      <dgm:prSet presAssocID="{BDBF8356-6496-41A0-BF84-48EDF099599C}" presName="spacer" presStyleCnt="0"/>
      <dgm:spPr/>
    </dgm:pt>
    <dgm:pt modelId="{D8AD5D3A-D7AB-4831-BCCB-900841298182}" type="pres">
      <dgm:prSet presAssocID="{2FB9CE9C-2F8C-4F37-944D-82EE7B14B3D7}" presName="parentText" presStyleLbl="node1" presStyleIdx="6" presStyleCnt="9">
        <dgm:presLayoutVars>
          <dgm:chMax val="0"/>
          <dgm:bulletEnabled val="1"/>
        </dgm:presLayoutVars>
      </dgm:prSet>
      <dgm:spPr/>
      <dgm:t>
        <a:bodyPr/>
        <a:lstStyle/>
        <a:p>
          <a:endParaRPr lang="tr-TR"/>
        </a:p>
      </dgm:t>
    </dgm:pt>
    <dgm:pt modelId="{898806B3-5437-4D93-8299-F641FCC62A54}" type="pres">
      <dgm:prSet presAssocID="{48AB2BAD-2A00-403A-80E8-187A7CC880D6}" presName="spacer" presStyleCnt="0"/>
      <dgm:spPr/>
    </dgm:pt>
    <dgm:pt modelId="{B9CADB1B-79A4-40DD-8FD4-9FE7692FB3C4}" type="pres">
      <dgm:prSet presAssocID="{0238A3A5-7AA3-4112-8766-A7D4EF0448F9}" presName="parentText" presStyleLbl="node1" presStyleIdx="7" presStyleCnt="9" custLinFactY="-10120" custLinFactNeighborY="-100000">
        <dgm:presLayoutVars>
          <dgm:chMax val="0"/>
          <dgm:bulletEnabled val="1"/>
        </dgm:presLayoutVars>
      </dgm:prSet>
      <dgm:spPr/>
      <dgm:t>
        <a:bodyPr/>
        <a:lstStyle/>
        <a:p>
          <a:endParaRPr lang="tr-TR"/>
        </a:p>
      </dgm:t>
    </dgm:pt>
    <dgm:pt modelId="{E94BE376-88C7-490F-BD96-B701C2FCA398}" type="pres">
      <dgm:prSet presAssocID="{BB396CBB-D556-468F-9A39-22A037BC7700}" presName="spacer" presStyleCnt="0"/>
      <dgm:spPr/>
    </dgm:pt>
    <dgm:pt modelId="{C91DB3E1-365B-44CE-B057-0F8F5558B6A7}" type="pres">
      <dgm:prSet presAssocID="{70EB13D9-B296-41EF-8557-73B43EC25EEA}" presName="parentText" presStyleLbl="node1" presStyleIdx="8" presStyleCnt="9" custLinFactY="-19973" custLinFactNeighborY="-100000">
        <dgm:presLayoutVars>
          <dgm:chMax val="0"/>
          <dgm:bulletEnabled val="1"/>
        </dgm:presLayoutVars>
      </dgm:prSet>
      <dgm:spPr/>
      <dgm:t>
        <a:bodyPr/>
        <a:lstStyle/>
        <a:p>
          <a:endParaRPr lang="tr-TR"/>
        </a:p>
      </dgm:t>
    </dgm:pt>
  </dgm:ptLst>
  <dgm:cxnLst>
    <dgm:cxn modelId="{6574DF67-22B3-4A70-A551-ACCDF9D0D960}" type="presOf" srcId="{70EB13D9-B296-41EF-8557-73B43EC25EEA}" destId="{C91DB3E1-365B-44CE-B057-0F8F5558B6A7}" srcOrd="0" destOrd="0" presId="urn:microsoft.com/office/officeart/2005/8/layout/vList2"/>
    <dgm:cxn modelId="{D4D1371A-26CE-4D5B-9415-6C217DA0F972}" type="presOf" srcId="{64A43473-EEF5-4B6C-8484-0E62525F9831}" destId="{7F39CBE5-4B60-42EF-8A1B-360B88B7E2D9}" srcOrd="0" destOrd="0" presId="urn:microsoft.com/office/officeart/2005/8/layout/vList2"/>
    <dgm:cxn modelId="{EC99302F-0671-4485-8954-BC85EC87BF18}" type="presOf" srcId="{13B5BB14-24D9-4589-B4A9-9BC74BFD350C}" destId="{2F925C71-572D-4020-BD6B-3A91161E949B}" srcOrd="0" destOrd="0" presId="urn:microsoft.com/office/officeart/2005/8/layout/vList2"/>
    <dgm:cxn modelId="{04FAFEC1-E9DB-4AC8-9D93-9D179730C0EA}" srcId="{13B5BB14-24D9-4589-B4A9-9BC74BFD350C}" destId="{601BF3DF-B8C0-44DC-9A9A-E4F5580F2085}" srcOrd="5" destOrd="0" parTransId="{54503E60-6493-4F31-B7A3-5F7A133B3B58}" sibTransId="{BDBF8356-6496-41A0-BF84-48EDF099599C}"/>
    <dgm:cxn modelId="{C4ABBFFA-6215-4A0E-BF3B-19D9DDFC6D7F}" srcId="{13B5BB14-24D9-4589-B4A9-9BC74BFD350C}" destId="{A92BA740-3217-4BE2-9C9A-31F35F622B21}" srcOrd="0" destOrd="0" parTransId="{0508F4A2-1A62-45B5-96CF-E5834A01EC0B}" sibTransId="{E0F97662-B23A-4BA5-B0B7-807DA7BB2CF8}"/>
    <dgm:cxn modelId="{4B24C4B6-297D-45C3-AF5E-D1C690832436}" type="presOf" srcId="{70CEDE2C-9D49-4224-B39E-646795F85A72}" destId="{CAA58F92-4FD8-4EC6-A9F9-253D6FFB280E}" srcOrd="0" destOrd="0" presId="urn:microsoft.com/office/officeart/2005/8/layout/vList2"/>
    <dgm:cxn modelId="{372F4EB0-DF49-4C62-9958-1B52D73CAAED}" srcId="{13B5BB14-24D9-4589-B4A9-9BC74BFD350C}" destId="{0238A3A5-7AA3-4112-8766-A7D4EF0448F9}" srcOrd="7" destOrd="0" parTransId="{34C02A4A-D770-41C5-9819-12295240410E}" sibTransId="{BB396CBB-D556-468F-9A39-22A037BC7700}"/>
    <dgm:cxn modelId="{BA0B2CE1-DC1D-43F8-8A3E-9BA377DAD01A}" type="presOf" srcId="{601BF3DF-B8C0-44DC-9A9A-E4F5580F2085}" destId="{92DBDC75-43D7-48B4-BCFC-8A5E1D86468E}" srcOrd="0" destOrd="0" presId="urn:microsoft.com/office/officeart/2005/8/layout/vList2"/>
    <dgm:cxn modelId="{A4B2854D-D76A-4A9A-A60F-A3E5D2E3F29C}" srcId="{13B5BB14-24D9-4589-B4A9-9BC74BFD350C}" destId="{C63B6C1D-FE4F-46EC-95F6-ABB92FCAD0C7}" srcOrd="1" destOrd="0" parTransId="{E2A22326-176C-4B6A-8CFB-3A1DFDDF0C66}" sibTransId="{645FB7C7-8AA1-4137-AE0A-455D497878CC}"/>
    <dgm:cxn modelId="{73F8379A-40A8-45E5-906B-3E030A231CB6}" type="presOf" srcId="{A92BA740-3217-4BE2-9C9A-31F35F622B21}" destId="{7521606E-D939-47E2-AE71-4A6F541E007B}" srcOrd="0" destOrd="0" presId="urn:microsoft.com/office/officeart/2005/8/layout/vList2"/>
    <dgm:cxn modelId="{E97D1EFD-A9AA-49A7-8B3C-76ECDC947F68}" srcId="{13B5BB14-24D9-4589-B4A9-9BC74BFD350C}" destId="{64A43473-EEF5-4B6C-8484-0E62525F9831}" srcOrd="2" destOrd="0" parTransId="{F509A3BC-E1E3-4320-A891-769E31F47B47}" sibTransId="{19DE1CC1-BA89-4744-B22C-22B4378CD098}"/>
    <dgm:cxn modelId="{127D4EB1-B855-43FA-9DB9-17A6347E4F08}" srcId="{13B5BB14-24D9-4589-B4A9-9BC74BFD350C}" destId="{2FB9CE9C-2F8C-4F37-944D-82EE7B14B3D7}" srcOrd="6" destOrd="0" parTransId="{DBEBC10D-8A8C-4E8C-9F27-4FC343BE7657}" sibTransId="{48AB2BAD-2A00-403A-80E8-187A7CC880D6}"/>
    <dgm:cxn modelId="{7FF0C8E9-88BC-4117-A24E-E7ECEBBD5C9D}" srcId="{13B5BB14-24D9-4589-B4A9-9BC74BFD350C}" destId="{70EB13D9-B296-41EF-8557-73B43EC25EEA}" srcOrd="8" destOrd="0" parTransId="{F0D3D244-6753-4651-B585-07577C2B252D}" sibTransId="{BA1AF2E2-BA8C-4885-BF7E-74EE935AFE1D}"/>
    <dgm:cxn modelId="{C6589D77-A9FF-4BD8-B2A5-64B8976F59B0}" type="presOf" srcId="{2FB9CE9C-2F8C-4F37-944D-82EE7B14B3D7}" destId="{D8AD5D3A-D7AB-4831-BCCB-900841298182}" srcOrd="0" destOrd="0" presId="urn:microsoft.com/office/officeart/2005/8/layout/vList2"/>
    <dgm:cxn modelId="{D93220AE-403A-4BA2-8F4D-42F6DA29CD58}" type="presOf" srcId="{C63B6C1D-FE4F-46EC-95F6-ABB92FCAD0C7}" destId="{F1B48E5A-BD77-4AF0-B38B-AC3AEE3BD1AF}" srcOrd="0" destOrd="0" presId="urn:microsoft.com/office/officeart/2005/8/layout/vList2"/>
    <dgm:cxn modelId="{775D698A-E68A-436F-88CF-AAD2644CE019}" srcId="{13B5BB14-24D9-4589-B4A9-9BC74BFD350C}" destId="{70CEDE2C-9D49-4224-B39E-646795F85A72}" srcOrd="4" destOrd="0" parTransId="{463175A4-4B65-4B6B-85B0-83AEDA06132D}" sibTransId="{40CCBA82-F4BC-4F4F-A350-549E096D3806}"/>
    <dgm:cxn modelId="{00FFE06E-28E7-4715-A171-2108700C85C5}" type="presOf" srcId="{0238A3A5-7AA3-4112-8766-A7D4EF0448F9}" destId="{B9CADB1B-79A4-40DD-8FD4-9FE7692FB3C4}" srcOrd="0" destOrd="0" presId="urn:microsoft.com/office/officeart/2005/8/layout/vList2"/>
    <dgm:cxn modelId="{F2031AD0-BB47-4C57-B922-16F7D0E92CEA}" srcId="{13B5BB14-24D9-4589-B4A9-9BC74BFD350C}" destId="{1CE5C327-8CFD-4C33-9B99-2E377357424C}" srcOrd="3" destOrd="0" parTransId="{58A71766-7910-47EB-8D5C-DE43B6993C9F}" sibTransId="{E51E6BBE-15D7-45E7-AAF5-95ECE662FA90}"/>
    <dgm:cxn modelId="{F821C58A-6C07-42B7-83C6-A75FB556A3BD}" type="presOf" srcId="{1CE5C327-8CFD-4C33-9B99-2E377357424C}" destId="{23AFC05C-6E00-4410-978C-6EECE7C7BBDA}" srcOrd="0" destOrd="0" presId="urn:microsoft.com/office/officeart/2005/8/layout/vList2"/>
    <dgm:cxn modelId="{1DF22E4A-0E3E-4956-8800-C64ED0E48168}" type="presParOf" srcId="{2F925C71-572D-4020-BD6B-3A91161E949B}" destId="{7521606E-D939-47E2-AE71-4A6F541E007B}" srcOrd="0" destOrd="0" presId="urn:microsoft.com/office/officeart/2005/8/layout/vList2"/>
    <dgm:cxn modelId="{8688E51E-B8A1-4591-8A98-99F008172ABA}" type="presParOf" srcId="{2F925C71-572D-4020-BD6B-3A91161E949B}" destId="{2133C756-9B64-4CA7-8AA8-D7C4F423CD26}" srcOrd="1" destOrd="0" presId="urn:microsoft.com/office/officeart/2005/8/layout/vList2"/>
    <dgm:cxn modelId="{C2F860D2-CBA2-4AF8-B5ED-2472A8754958}" type="presParOf" srcId="{2F925C71-572D-4020-BD6B-3A91161E949B}" destId="{F1B48E5A-BD77-4AF0-B38B-AC3AEE3BD1AF}" srcOrd="2" destOrd="0" presId="urn:microsoft.com/office/officeart/2005/8/layout/vList2"/>
    <dgm:cxn modelId="{7A23ADEA-0EB8-4387-BE4A-C22F9F5B6759}" type="presParOf" srcId="{2F925C71-572D-4020-BD6B-3A91161E949B}" destId="{8C43B73C-3622-4AC8-A7BB-B71CC6A18CF3}" srcOrd="3" destOrd="0" presId="urn:microsoft.com/office/officeart/2005/8/layout/vList2"/>
    <dgm:cxn modelId="{70A105E9-9D0F-435C-A473-0E737DAD64F3}" type="presParOf" srcId="{2F925C71-572D-4020-BD6B-3A91161E949B}" destId="{7F39CBE5-4B60-42EF-8A1B-360B88B7E2D9}" srcOrd="4" destOrd="0" presId="urn:microsoft.com/office/officeart/2005/8/layout/vList2"/>
    <dgm:cxn modelId="{EB262712-D956-4538-825F-C00BB15CE2E9}" type="presParOf" srcId="{2F925C71-572D-4020-BD6B-3A91161E949B}" destId="{D1829BD7-966E-4B83-9B60-9092378AB627}" srcOrd="5" destOrd="0" presId="urn:microsoft.com/office/officeart/2005/8/layout/vList2"/>
    <dgm:cxn modelId="{507BEE20-2949-4B98-A2B5-FE398FD2D241}" type="presParOf" srcId="{2F925C71-572D-4020-BD6B-3A91161E949B}" destId="{23AFC05C-6E00-4410-978C-6EECE7C7BBDA}" srcOrd="6" destOrd="0" presId="urn:microsoft.com/office/officeart/2005/8/layout/vList2"/>
    <dgm:cxn modelId="{D8098AEB-2A76-4D5E-A31A-9C9726C03AB2}" type="presParOf" srcId="{2F925C71-572D-4020-BD6B-3A91161E949B}" destId="{EFD46712-D3BD-4F05-967A-8D5BEFB415EF}" srcOrd="7" destOrd="0" presId="urn:microsoft.com/office/officeart/2005/8/layout/vList2"/>
    <dgm:cxn modelId="{35B72762-889D-495C-9B9F-5C5570B5E2D0}" type="presParOf" srcId="{2F925C71-572D-4020-BD6B-3A91161E949B}" destId="{CAA58F92-4FD8-4EC6-A9F9-253D6FFB280E}" srcOrd="8" destOrd="0" presId="urn:microsoft.com/office/officeart/2005/8/layout/vList2"/>
    <dgm:cxn modelId="{3D9A4056-537A-4607-B06C-92B0C0C7C8B0}" type="presParOf" srcId="{2F925C71-572D-4020-BD6B-3A91161E949B}" destId="{94516850-0EFC-415A-8A9E-C48CF758BFCC}" srcOrd="9" destOrd="0" presId="urn:microsoft.com/office/officeart/2005/8/layout/vList2"/>
    <dgm:cxn modelId="{5246AA3B-E21D-4ED6-A4B5-A7BB6C670CE6}" type="presParOf" srcId="{2F925C71-572D-4020-BD6B-3A91161E949B}" destId="{92DBDC75-43D7-48B4-BCFC-8A5E1D86468E}" srcOrd="10" destOrd="0" presId="urn:microsoft.com/office/officeart/2005/8/layout/vList2"/>
    <dgm:cxn modelId="{9964544E-4CAA-4B78-A631-53A3C43B76F3}" type="presParOf" srcId="{2F925C71-572D-4020-BD6B-3A91161E949B}" destId="{DBB10A2F-34E4-4ADB-A261-3955B15563A6}" srcOrd="11" destOrd="0" presId="urn:microsoft.com/office/officeart/2005/8/layout/vList2"/>
    <dgm:cxn modelId="{1DA73682-8E36-4AF4-B421-8B0C470F0FB4}" type="presParOf" srcId="{2F925C71-572D-4020-BD6B-3A91161E949B}" destId="{D8AD5D3A-D7AB-4831-BCCB-900841298182}" srcOrd="12" destOrd="0" presId="urn:microsoft.com/office/officeart/2005/8/layout/vList2"/>
    <dgm:cxn modelId="{CAFDEDE5-3FB3-4B87-BF54-D885493335BC}" type="presParOf" srcId="{2F925C71-572D-4020-BD6B-3A91161E949B}" destId="{898806B3-5437-4D93-8299-F641FCC62A54}" srcOrd="13" destOrd="0" presId="urn:microsoft.com/office/officeart/2005/8/layout/vList2"/>
    <dgm:cxn modelId="{A776CE16-130F-4C15-8403-C69BAB117C3F}" type="presParOf" srcId="{2F925C71-572D-4020-BD6B-3A91161E949B}" destId="{B9CADB1B-79A4-40DD-8FD4-9FE7692FB3C4}" srcOrd="14" destOrd="0" presId="urn:microsoft.com/office/officeart/2005/8/layout/vList2"/>
    <dgm:cxn modelId="{A6BA30CE-D14F-468E-A153-6F82909AF5E9}" type="presParOf" srcId="{2F925C71-572D-4020-BD6B-3A91161E949B}" destId="{E94BE376-88C7-490F-BD96-B701C2FCA398}" srcOrd="15" destOrd="0" presId="urn:microsoft.com/office/officeart/2005/8/layout/vList2"/>
    <dgm:cxn modelId="{000FA1A4-9A1F-462D-9636-9B33FC15FF9F}" type="presParOf" srcId="{2F925C71-572D-4020-BD6B-3A91161E949B}" destId="{C91DB3E1-365B-44CE-B057-0F8F5558B6A7}"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4211398-CED8-4D2A-AEC8-C1FB8BD3E18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FAD72864-D443-4F7A-9303-606FBA1EF533}">
      <dgm:prSet/>
      <dgm:spPr>
        <a:solidFill>
          <a:schemeClr val="accent1">
            <a:lumMod val="75000"/>
          </a:schemeClr>
        </a:solidFill>
      </dgm:spPr>
      <dgm:t>
        <a:bodyPr/>
        <a:lstStyle/>
        <a:p>
          <a:pPr rtl="0"/>
          <a:r>
            <a:rPr lang="tr-TR" dirty="0" smtClean="0"/>
            <a:t>BAKANLIKLAR</a:t>
          </a:r>
          <a:endParaRPr lang="tr-TR" dirty="0"/>
        </a:p>
      </dgm:t>
    </dgm:pt>
    <dgm:pt modelId="{9EB4CE15-6E9C-4728-A07C-86C43EDC8421}" type="parTrans" cxnId="{36BE0D25-6C76-4050-A319-772703CA5E4B}">
      <dgm:prSet/>
      <dgm:spPr/>
      <dgm:t>
        <a:bodyPr/>
        <a:lstStyle/>
        <a:p>
          <a:endParaRPr lang="tr-TR"/>
        </a:p>
      </dgm:t>
    </dgm:pt>
    <dgm:pt modelId="{EC98059D-C6B0-41FF-8EEF-62E2EF5BB287}" type="sibTrans" cxnId="{36BE0D25-6C76-4050-A319-772703CA5E4B}">
      <dgm:prSet/>
      <dgm:spPr/>
      <dgm:t>
        <a:bodyPr/>
        <a:lstStyle/>
        <a:p>
          <a:endParaRPr lang="tr-TR"/>
        </a:p>
      </dgm:t>
    </dgm:pt>
    <dgm:pt modelId="{75B4E994-809B-4240-9779-DF7DCBB1415F}">
      <dgm:prSet/>
      <dgm:spPr/>
      <dgm:t>
        <a:bodyPr/>
        <a:lstStyle/>
        <a:p>
          <a:pPr rtl="0"/>
          <a:r>
            <a:rPr lang="tr-TR" dirty="0" smtClean="0"/>
            <a:t>DİĞER KAMU İDARELERİ 		</a:t>
          </a:r>
          <a:endParaRPr lang="tr-TR" dirty="0"/>
        </a:p>
      </dgm:t>
    </dgm:pt>
    <dgm:pt modelId="{7CC4C5FA-23A7-49DD-A84E-8E270B9FA7C3}" type="parTrans" cxnId="{83720BA0-E4DD-4372-A3F1-B43DDC884FBB}">
      <dgm:prSet/>
      <dgm:spPr/>
      <dgm:t>
        <a:bodyPr/>
        <a:lstStyle/>
        <a:p>
          <a:endParaRPr lang="tr-TR"/>
        </a:p>
      </dgm:t>
    </dgm:pt>
    <dgm:pt modelId="{25D4CF68-CA20-4D5F-A91B-5790D66990E4}" type="sibTrans" cxnId="{83720BA0-E4DD-4372-A3F1-B43DDC884FBB}">
      <dgm:prSet/>
      <dgm:spPr/>
      <dgm:t>
        <a:bodyPr/>
        <a:lstStyle/>
        <a:p>
          <a:endParaRPr lang="tr-TR"/>
        </a:p>
      </dgm:t>
    </dgm:pt>
    <dgm:pt modelId="{6FB13469-2C9A-49E4-AE9D-752B7920ADA4}">
      <dgm:prSet/>
      <dgm:spPr>
        <a:solidFill>
          <a:schemeClr val="accent1">
            <a:lumMod val="75000"/>
          </a:schemeClr>
        </a:solidFill>
      </dgm:spPr>
      <dgm:t>
        <a:bodyPr/>
        <a:lstStyle/>
        <a:p>
          <a:pPr rtl="0"/>
          <a:r>
            <a:rPr lang="tr-TR" dirty="0" smtClean="0"/>
            <a:t>ÜNİVERSİTELER </a:t>
          </a:r>
          <a:endParaRPr lang="tr-TR" dirty="0"/>
        </a:p>
      </dgm:t>
    </dgm:pt>
    <dgm:pt modelId="{223582EE-3F5B-4997-9135-06E1D3CDC3A3}" type="parTrans" cxnId="{F133F02F-96FC-467D-81DD-2B33E60B07A3}">
      <dgm:prSet/>
      <dgm:spPr/>
      <dgm:t>
        <a:bodyPr/>
        <a:lstStyle/>
        <a:p>
          <a:endParaRPr lang="tr-TR"/>
        </a:p>
      </dgm:t>
    </dgm:pt>
    <dgm:pt modelId="{6D8F97D3-E22B-4AA6-AE65-A7B32978407D}" type="sibTrans" cxnId="{F133F02F-96FC-467D-81DD-2B33E60B07A3}">
      <dgm:prSet/>
      <dgm:spPr/>
      <dgm:t>
        <a:bodyPr/>
        <a:lstStyle/>
        <a:p>
          <a:endParaRPr lang="tr-TR"/>
        </a:p>
      </dgm:t>
    </dgm:pt>
    <dgm:pt modelId="{1BCF99B4-75E5-4C88-A24C-9C935D3911CC}">
      <dgm:prSet/>
      <dgm:spPr/>
      <dgm:t>
        <a:bodyPr/>
        <a:lstStyle/>
        <a:p>
          <a:pPr rtl="0"/>
          <a:r>
            <a:rPr lang="tr-TR" dirty="0" smtClean="0"/>
            <a:t>İL ÖZEL İDARELERİ</a:t>
          </a:r>
          <a:endParaRPr lang="tr-TR" dirty="0"/>
        </a:p>
      </dgm:t>
    </dgm:pt>
    <dgm:pt modelId="{FC125E10-C822-4AF8-A5E9-46E1C0DEEE6C}" type="parTrans" cxnId="{C4A652E9-E3A9-440B-B885-DC7634B16236}">
      <dgm:prSet/>
      <dgm:spPr/>
      <dgm:t>
        <a:bodyPr/>
        <a:lstStyle/>
        <a:p>
          <a:endParaRPr lang="tr-TR"/>
        </a:p>
      </dgm:t>
    </dgm:pt>
    <dgm:pt modelId="{C2DE9DED-224A-455F-82E5-BF52C2DD0470}" type="sibTrans" cxnId="{C4A652E9-E3A9-440B-B885-DC7634B16236}">
      <dgm:prSet/>
      <dgm:spPr/>
      <dgm:t>
        <a:bodyPr/>
        <a:lstStyle/>
        <a:p>
          <a:endParaRPr lang="tr-TR"/>
        </a:p>
      </dgm:t>
    </dgm:pt>
    <dgm:pt modelId="{F17A3CA0-CE0F-4DD8-B1F1-EA34BA8BBC8F}">
      <dgm:prSet/>
      <dgm:spPr>
        <a:solidFill>
          <a:schemeClr val="accent1">
            <a:lumMod val="75000"/>
          </a:schemeClr>
        </a:solidFill>
      </dgm:spPr>
      <dgm:t>
        <a:bodyPr/>
        <a:lstStyle/>
        <a:p>
          <a:pPr rtl="0"/>
          <a:r>
            <a:rPr lang="tr-TR" dirty="0" smtClean="0"/>
            <a:t>BELEDİYELERDE </a:t>
          </a:r>
          <a:endParaRPr lang="tr-TR" dirty="0"/>
        </a:p>
      </dgm:t>
    </dgm:pt>
    <dgm:pt modelId="{863F0C50-6A5B-485B-A545-4D837FBDBD65}" type="parTrans" cxnId="{7162D09B-C28B-41D0-9F6F-25F077530A3E}">
      <dgm:prSet/>
      <dgm:spPr/>
      <dgm:t>
        <a:bodyPr/>
        <a:lstStyle/>
        <a:p>
          <a:endParaRPr lang="tr-TR"/>
        </a:p>
      </dgm:t>
    </dgm:pt>
    <dgm:pt modelId="{9999301D-3F22-4765-8907-E5D7A019166E}" type="sibTrans" cxnId="{7162D09B-C28B-41D0-9F6F-25F077530A3E}">
      <dgm:prSet/>
      <dgm:spPr/>
      <dgm:t>
        <a:bodyPr/>
        <a:lstStyle/>
        <a:p>
          <a:endParaRPr lang="tr-TR"/>
        </a:p>
      </dgm:t>
    </dgm:pt>
    <dgm:pt modelId="{1F350DCA-2B19-4902-8388-BDC96D946CED}">
      <dgm:prSet/>
      <dgm:spPr/>
      <dgm:t>
        <a:bodyPr/>
        <a:lstStyle/>
        <a:p>
          <a:pPr rtl="0"/>
          <a:r>
            <a:rPr lang="tr-TR" dirty="0" smtClean="0"/>
            <a:t>DİĞER KAMU İDARELERİNDE</a:t>
          </a:r>
          <a:endParaRPr lang="tr-TR" dirty="0"/>
        </a:p>
      </dgm:t>
    </dgm:pt>
    <dgm:pt modelId="{F435CDE0-D40F-490D-AAF4-E1EDB6DF14BA}" type="parTrans" cxnId="{48FDD5A5-F592-4DE8-B6E8-765CF886C0D0}">
      <dgm:prSet/>
      <dgm:spPr/>
      <dgm:t>
        <a:bodyPr/>
        <a:lstStyle/>
        <a:p>
          <a:endParaRPr lang="tr-TR"/>
        </a:p>
      </dgm:t>
    </dgm:pt>
    <dgm:pt modelId="{8D8535CC-BD82-4EAA-8CB6-7DEECC380D1C}" type="sibTrans" cxnId="{48FDD5A5-F592-4DE8-B6E8-765CF886C0D0}">
      <dgm:prSet/>
      <dgm:spPr/>
      <dgm:t>
        <a:bodyPr/>
        <a:lstStyle/>
        <a:p>
          <a:endParaRPr lang="tr-TR"/>
        </a:p>
      </dgm:t>
    </dgm:pt>
    <dgm:pt modelId="{00C93477-227E-43DE-8856-1A9A31CBD9A3}">
      <dgm:prSet/>
      <dgm:spPr>
        <a:solidFill>
          <a:schemeClr val="accent1">
            <a:lumMod val="75000"/>
          </a:schemeClr>
        </a:solidFill>
      </dgm:spPr>
      <dgm:t>
        <a:bodyPr/>
        <a:lstStyle/>
        <a:p>
          <a:pPr rtl="0"/>
          <a:r>
            <a:rPr lang="tr-TR" dirty="0" smtClean="0"/>
            <a:t>BAĞLI İDARELERDE (ASKİ, EGO GİBİ )</a:t>
          </a:r>
          <a:endParaRPr lang="tr-TR" dirty="0"/>
        </a:p>
      </dgm:t>
    </dgm:pt>
    <dgm:pt modelId="{EF5C3346-25AB-4F9C-80AB-C2B38E0E4119}" type="parTrans" cxnId="{2F9FB686-4641-43B5-BC6D-5E41E13591B7}">
      <dgm:prSet/>
      <dgm:spPr/>
      <dgm:t>
        <a:bodyPr/>
        <a:lstStyle/>
        <a:p>
          <a:endParaRPr lang="tr-TR"/>
        </a:p>
      </dgm:t>
    </dgm:pt>
    <dgm:pt modelId="{972D77EB-A085-4CE0-943F-6FB91758E41A}" type="sibTrans" cxnId="{2F9FB686-4641-43B5-BC6D-5E41E13591B7}">
      <dgm:prSet/>
      <dgm:spPr/>
      <dgm:t>
        <a:bodyPr/>
        <a:lstStyle/>
        <a:p>
          <a:endParaRPr lang="tr-TR"/>
        </a:p>
      </dgm:t>
    </dgm:pt>
    <dgm:pt modelId="{F691A519-966F-40D1-B1A9-4F0E6C35356E}">
      <dgm:prSet/>
      <dgm:spPr/>
      <dgm:t>
        <a:bodyPr/>
        <a:lstStyle/>
        <a:p>
          <a:pPr rtl="0"/>
          <a:r>
            <a:rPr lang="tr-TR" dirty="0" smtClean="0"/>
            <a:t>YEREL YÖNETİM BİRLİKLERİNDE</a:t>
          </a:r>
          <a:endParaRPr lang="tr-TR" dirty="0"/>
        </a:p>
      </dgm:t>
    </dgm:pt>
    <dgm:pt modelId="{2D0E81BB-5D60-4157-99E5-2A57C1C05B41}" type="parTrans" cxnId="{49B2BA6D-A8E2-4A2C-B8B5-91E1459A7F96}">
      <dgm:prSet/>
      <dgm:spPr/>
      <dgm:t>
        <a:bodyPr/>
        <a:lstStyle/>
        <a:p>
          <a:endParaRPr lang="tr-TR"/>
        </a:p>
      </dgm:t>
    </dgm:pt>
    <dgm:pt modelId="{6715A720-A2D6-4E3E-841D-6AD7154AF4C8}" type="sibTrans" cxnId="{49B2BA6D-A8E2-4A2C-B8B5-91E1459A7F96}">
      <dgm:prSet/>
      <dgm:spPr/>
      <dgm:t>
        <a:bodyPr/>
        <a:lstStyle/>
        <a:p>
          <a:endParaRPr lang="tr-TR"/>
        </a:p>
      </dgm:t>
    </dgm:pt>
    <dgm:pt modelId="{B5E5357B-C297-4435-8F99-1271168B712D}" type="pres">
      <dgm:prSet presAssocID="{44211398-CED8-4D2A-AEC8-C1FB8BD3E186}" presName="linear" presStyleCnt="0">
        <dgm:presLayoutVars>
          <dgm:animLvl val="lvl"/>
          <dgm:resizeHandles val="exact"/>
        </dgm:presLayoutVars>
      </dgm:prSet>
      <dgm:spPr/>
      <dgm:t>
        <a:bodyPr/>
        <a:lstStyle/>
        <a:p>
          <a:endParaRPr lang="tr-TR"/>
        </a:p>
      </dgm:t>
    </dgm:pt>
    <dgm:pt modelId="{6073FFC9-BA2A-463E-B901-68D45BAD0173}" type="pres">
      <dgm:prSet presAssocID="{FAD72864-D443-4F7A-9303-606FBA1EF533}" presName="parentText" presStyleLbl="node1" presStyleIdx="0" presStyleCnt="8">
        <dgm:presLayoutVars>
          <dgm:chMax val="0"/>
          <dgm:bulletEnabled val="1"/>
        </dgm:presLayoutVars>
      </dgm:prSet>
      <dgm:spPr/>
      <dgm:t>
        <a:bodyPr/>
        <a:lstStyle/>
        <a:p>
          <a:endParaRPr lang="tr-TR"/>
        </a:p>
      </dgm:t>
    </dgm:pt>
    <dgm:pt modelId="{78C2B604-31FB-4701-A19C-252106B52F74}" type="pres">
      <dgm:prSet presAssocID="{EC98059D-C6B0-41FF-8EEF-62E2EF5BB287}" presName="spacer" presStyleCnt="0"/>
      <dgm:spPr/>
    </dgm:pt>
    <dgm:pt modelId="{EB9F2426-E2B4-4399-9B59-689A4EE8E237}" type="pres">
      <dgm:prSet presAssocID="{75B4E994-809B-4240-9779-DF7DCBB1415F}" presName="parentText" presStyleLbl="node1" presStyleIdx="1" presStyleCnt="8">
        <dgm:presLayoutVars>
          <dgm:chMax val="0"/>
          <dgm:bulletEnabled val="1"/>
        </dgm:presLayoutVars>
      </dgm:prSet>
      <dgm:spPr/>
      <dgm:t>
        <a:bodyPr/>
        <a:lstStyle/>
        <a:p>
          <a:endParaRPr lang="tr-TR"/>
        </a:p>
      </dgm:t>
    </dgm:pt>
    <dgm:pt modelId="{AFDF2EB7-C8B8-41DF-8DE8-4EB01C1D5DFD}" type="pres">
      <dgm:prSet presAssocID="{25D4CF68-CA20-4D5F-A91B-5790D66990E4}" presName="spacer" presStyleCnt="0"/>
      <dgm:spPr/>
    </dgm:pt>
    <dgm:pt modelId="{8ADA56B2-9356-4A1B-ABAB-22CF23619F1E}" type="pres">
      <dgm:prSet presAssocID="{6FB13469-2C9A-49E4-AE9D-752B7920ADA4}" presName="parentText" presStyleLbl="node1" presStyleIdx="2" presStyleCnt="8">
        <dgm:presLayoutVars>
          <dgm:chMax val="0"/>
          <dgm:bulletEnabled val="1"/>
        </dgm:presLayoutVars>
      </dgm:prSet>
      <dgm:spPr/>
      <dgm:t>
        <a:bodyPr/>
        <a:lstStyle/>
        <a:p>
          <a:endParaRPr lang="tr-TR"/>
        </a:p>
      </dgm:t>
    </dgm:pt>
    <dgm:pt modelId="{AD759E25-6D67-42C7-BD65-3A8DB26DD969}" type="pres">
      <dgm:prSet presAssocID="{6D8F97D3-E22B-4AA6-AE65-A7B32978407D}" presName="spacer" presStyleCnt="0"/>
      <dgm:spPr/>
    </dgm:pt>
    <dgm:pt modelId="{C7256CFB-B6FB-4A57-9BD2-D02051B91600}" type="pres">
      <dgm:prSet presAssocID="{1BCF99B4-75E5-4C88-A24C-9C935D3911CC}" presName="parentText" presStyleLbl="node1" presStyleIdx="3" presStyleCnt="8">
        <dgm:presLayoutVars>
          <dgm:chMax val="0"/>
          <dgm:bulletEnabled val="1"/>
        </dgm:presLayoutVars>
      </dgm:prSet>
      <dgm:spPr/>
      <dgm:t>
        <a:bodyPr/>
        <a:lstStyle/>
        <a:p>
          <a:endParaRPr lang="tr-TR"/>
        </a:p>
      </dgm:t>
    </dgm:pt>
    <dgm:pt modelId="{ED996BC1-BEB7-4833-B68D-A032D7F63ACE}" type="pres">
      <dgm:prSet presAssocID="{C2DE9DED-224A-455F-82E5-BF52C2DD0470}" presName="spacer" presStyleCnt="0"/>
      <dgm:spPr/>
    </dgm:pt>
    <dgm:pt modelId="{9B225835-A534-4346-8BB4-BDBFF77A7935}" type="pres">
      <dgm:prSet presAssocID="{F17A3CA0-CE0F-4DD8-B1F1-EA34BA8BBC8F}" presName="parentText" presStyleLbl="node1" presStyleIdx="4" presStyleCnt="8">
        <dgm:presLayoutVars>
          <dgm:chMax val="0"/>
          <dgm:bulletEnabled val="1"/>
        </dgm:presLayoutVars>
      </dgm:prSet>
      <dgm:spPr/>
      <dgm:t>
        <a:bodyPr/>
        <a:lstStyle/>
        <a:p>
          <a:endParaRPr lang="tr-TR"/>
        </a:p>
      </dgm:t>
    </dgm:pt>
    <dgm:pt modelId="{4FC41E7E-DC0C-45EE-B37B-26D3AFC5C2AF}" type="pres">
      <dgm:prSet presAssocID="{9999301D-3F22-4765-8907-E5D7A019166E}" presName="spacer" presStyleCnt="0"/>
      <dgm:spPr/>
    </dgm:pt>
    <dgm:pt modelId="{A3367C4A-8529-47BF-9619-47969726F9A7}" type="pres">
      <dgm:prSet presAssocID="{1F350DCA-2B19-4902-8388-BDC96D946CED}" presName="parentText" presStyleLbl="node1" presStyleIdx="5" presStyleCnt="8">
        <dgm:presLayoutVars>
          <dgm:chMax val="0"/>
          <dgm:bulletEnabled val="1"/>
        </dgm:presLayoutVars>
      </dgm:prSet>
      <dgm:spPr/>
      <dgm:t>
        <a:bodyPr/>
        <a:lstStyle/>
        <a:p>
          <a:endParaRPr lang="tr-TR"/>
        </a:p>
      </dgm:t>
    </dgm:pt>
    <dgm:pt modelId="{EF8DD5AA-FF4D-4AC6-8950-B4BF34201A7D}" type="pres">
      <dgm:prSet presAssocID="{8D8535CC-BD82-4EAA-8CB6-7DEECC380D1C}" presName="spacer" presStyleCnt="0"/>
      <dgm:spPr/>
    </dgm:pt>
    <dgm:pt modelId="{0A263681-BC40-4EF3-94BD-03CE19C46865}" type="pres">
      <dgm:prSet presAssocID="{00C93477-227E-43DE-8856-1A9A31CBD9A3}" presName="parentText" presStyleLbl="node1" presStyleIdx="6" presStyleCnt="8">
        <dgm:presLayoutVars>
          <dgm:chMax val="0"/>
          <dgm:bulletEnabled val="1"/>
        </dgm:presLayoutVars>
      </dgm:prSet>
      <dgm:spPr/>
      <dgm:t>
        <a:bodyPr/>
        <a:lstStyle/>
        <a:p>
          <a:endParaRPr lang="tr-TR"/>
        </a:p>
      </dgm:t>
    </dgm:pt>
    <dgm:pt modelId="{568CAF46-DF71-463A-80FD-19E481406CC5}" type="pres">
      <dgm:prSet presAssocID="{972D77EB-A085-4CE0-943F-6FB91758E41A}" presName="spacer" presStyleCnt="0"/>
      <dgm:spPr/>
    </dgm:pt>
    <dgm:pt modelId="{62C44194-5340-4BE4-A8E4-8481D1E7C736}" type="pres">
      <dgm:prSet presAssocID="{F691A519-966F-40D1-B1A9-4F0E6C35356E}" presName="parentText" presStyleLbl="node1" presStyleIdx="7" presStyleCnt="8">
        <dgm:presLayoutVars>
          <dgm:chMax val="0"/>
          <dgm:bulletEnabled val="1"/>
        </dgm:presLayoutVars>
      </dgm:prSet>
      <dgm:spPr/>
      <dgm:t>
        <a:bodyPr/>
        <a:lstStyle/>
        <a:p>
          <a:endParaRPr lang="tr-TR"/>
        </a:p>
      </dgm:t>
    </dgm:pt>
  </dgm:ptLst>
  <dgm:cxnLst>
    <dgm:cxn modelId="{785E146D-6271-4D97-84D6-3F75856931D5}" type="presOf" srcId="{F17A3CA0-CE0F-4DD8-B1F1-EA34BA8BBC8F}" destId="{9B225835-A534-4346-8BB4-BDBFF77A7935}" srcOrd="0" destOrd="0" presId="urn:microsoft.com/office/officeart/2005/8/layout/vList2"/>
    <dgm:cxn modelId="{7162D09B-C28B-41D0-9F6F-25F077530A3E}" srcId="{44211398-CED8-4D2A-AEC8-C1FB8BD3E186}" destId="{F17A3CA0-CE0F-4DD8-B1F1-EA34BA8BBC8F}" srcOrd="4" destOrd="0" parTransId="{863F0C50-6A5B-485B-A545-4D837FBDBD65}" sibTransId="{9999301D-3F22-4765-8907-E5D7A019166E}"/>
    <dgm:cxn modelId="{48FDD5A5-F592-4DE8-B6E8-765CF886C0D0}" srcId="{44211398-CED8-4D2A-AEC8-C1FB8BD3E186}" destId="{1F350DCA-2B19-4902-8388-BDC96D946CED}" srcOrd="5" destOrd="0" parTransId="{F435CDE0-D40F-490D-AAF4-E1EDB6DF14BA}" sibTransId="{8D8535CC-BD82-4EAA-8CB6-7DEECC380D1C}"/>
    <dgm:cxn modelId="{5C6EB595-5702-4EB2-9E77-45A4CFA05AC8}" type="presOf" srcId="{1F350DCA-2B19-4902-8388-BDC96D946CED}" destId="{A3367C4A-8529-47BF-9619-47969726F9A7}" srcOrd="0" destOrd="0" presId="urn:microsoft.com/office/officeart/2005/8/layout/vList2"/>
    <dgm:cxn modelId="{618239A5-6806-400C-9EFA-6DFA45801EB7}" type="presOf" srcId="{6FB13469-2C9A-49E4-AE9D-752B7920ADA4}" destId="{8ADA56B2-9356-4A1B-ABAB-22CF23619F1E}" srcOrd="0" destOrd="0" presId="urn:microsoft.com/office/officeart/2005/8/layout/vList2"/>
    <dgm:cxn modelId="{5B9B1099-0795-493A-B1B0-914266060383}" type="presOf" srcId="{F691A519-966F-40D1-B1A9-4F0E6C35356E}" destId="{62C44194-5340-4BE4-A8E4-8481D1E7C736}" srcOrd="0" destOrd="0" presId="urn:microsoft.com/office/officeart/2005/8/layout/vList2"/>
    <dgm:cxn modelId="{330F841B-17C2-48E6-9A5A-D075ADCDA32A}" type="presOf" srcId="{FAD72864-D443-4F7A-9303-606FBA1EF533}" destId="{6073FFC9-BA2A-463E-B901-68D45BAD0173}" srcOrd="0" destOrd="0" presId="urn:microsoft.com/office/officeart/2005/8/layout/vList2"/>
    <dgm:cxn modelId="{8D331DE1-948F-4FC4-A591-023308F1B290}" type="presOf" srcId="{1BCF99B4-75E5-4C88-A24C-9C935D3911CC}" destId="{C7256CFB-B6FB-4A57-9BD2-D02051B91600}" srcOrd="0" destOrd="0" presId="urn:microsoft.com/office/officeart/2005/8/layout/vList2"/>
    <dgm:cxn modelId="{83720BA0-E4DD-4372-A3F1-B43DDC884FBB}" srcId="{44211398-CED8-4D2A-AEC8-C1FB8BD3E186}" destId="{75B4E994-809B-4240-9779-DF7DCBB1415F}" srcOrd="1" destOrd="0" parTransId="{7CC4C5FA-23A7-49DD-A84E-8E270B9FA7C3}" sibTransId="{25D4CF68-CA20-4D5F-A91B-5790D66990E4}"/>
    <dgm:cxn modelId="{C4A652E9-E3A9-440B-B885-DC7634B16236}" srcId="{44211398-CED8-4D2A-AEC8-C1FB8BD3E186}" destId="{1BCF99B4-75E5-4C88-A24C-9C935D3911CC}" srcOrd="3" destOrd="0" parTransId="{FC125E10-C822-4AF8-A5E9-46E1C0DEEE6C}" sibTransId="{C2DE9DED-224A-455F-82E5-BF52C2DD0470}"/>
    <dgm:cxn modelId="{2F9FB686-4641-43B5-BC6D-5E41E13591B7}" srcId="{44211398-CED8-4D2A-AEC8-C1FB8BD3E186}" destId="{00C93477-227E-43DE-8856-1A9A31CBD9A3}" srcOrd="6" destOrd="0" parTransId="{EF5C3346-25AB-4F9C-80AB-C2B38E0E4119}" sibTransId="{972D77EB-A085-4CE0-943F-6FB91758E41A}"/>
    <dgm:cxn modelId="{A151FDA9-1840-4657-8AD7-CE8C725DD320}" type="presOf" srcId="{75B4E994-809B-4240-9779-DF7DCBB1415F}" destId="{EB9F2426-E2B4-4399-9B59-689A4EE8E237}" srcOrd="0" destOrd="0" presId="urn:microsoft.com/office/officeart/2005/8/layout/vList2"/>
    <dgm:cxn modelId="{08D25399-1E87-45BD-9E1B-54FD6C4377D2}" type="presOf" srcId="{00C93477-227E-43DE-8856-1A9A31CBD9A3}" destId="{0A263681-BC40-4EF3-94BD-03CE19C46865}" srcOrd="0" destOrd="0" presId="urn:microsoft.com/office/officeart/2005/8/layout/vList2"/>
    <dgm:cxn modelId="{886C12D3-8CFE-4531-BC65-94E332844127}" type="presOf" srcId="{44211398-CED8-4D2A-AEC8-C1FB8BD3E186}" destId="{B5E5357B-C297-4435-8F99-1271168B712D}" srcOrd="0" destOrd="0" presId="urn:microsoft.com/office/officeart/2005/8/layout/vList2"/>
    <dgm:cxn modelId="{F133F02F-96FC-467D-81DD-2B33E60B07A3}" srcId="{44211398-CED8-4D2A-AEC8-C1FB8BD3E186}" destId="{6FB13469-2C9A-49E4-AE9D-752B7920ADA4}" srcOrd="2" destOrd="0" parTransId="{223582EE-3F5B-4997-9135-06E1D3CDC3A3}" sibTransId="{6D8F97D3-E22B-4AA6-AE65-A7B32978407D}"/>
    <dgm:cxn modelId="{49B2BA6D-A8E2-4A2C-B8B5-91E1459A7F96}" srcId="{44211398-CED8-4D2A-AEC8-C1FB8BD3E186}" destId="{F691A519-966F-40D1-B1A9-4F0E6C35356E}" srcOrd="7" destOrd="0" parTransId="{2D0E81BB-5D60-4157-99E5-2A57C1C05B41}" sibTransId="{6715A720-A2D6-4E3E-841D-6AD7154AF4C8}"/>
    <dgm:cxn modelId="{36BE0D25-6C76-4050-A319-772703CA5E4B}" srcId="{44211398-CED8-4D2A-AEC8-C1FB8BD3E186}" destId="{FAD72864-D443-4F7A-9303-606FBA1EF533}" srcOrd="0" destOrd="0" parTransId="{9EB4CE15-6E9C-4728-A07C-86C43EDC8421}" sibTransId="{EC98059D-C6B0-41FF-8EEF-62E2EF5BB287}"/>
    <dgm:cxn modelId="{541A389B-583E-41E1-B8CB-5BE0053BEA6F}" type="presParOf" srcId="{B5E5357B-C297-4435-8F99-1271168B712D}" destId="{6073FFC9-BA2A-463E-B901-68D45BAD0173}" srcOrd="0" destOrd="0" presId="urn:microsoft.com/office/officeart/2005/8/layout/vList2"/>
    <dgm:cxn modelId="{DC8491BD-B758-4015-9076-75B24D04281F}" type="presParOf" srcId="{B5E5357B-C297-4435-8F99-1271168B712D}" destId="{78C2B604-31FB-4701-A19C-252106B52F74}" srcOrd="1" destOrd="0" presId="urn:microsoft.com/office/officeart/2005/8/layout/vList2"/>
    <dgm:cxn modelId="{A75EB3AA-DBE3-48A1-B28C-1897FB37A519}" type="presParOf" srcId="{B5E5357B-C297-4435-8F99-1271168B712D}" destId="{EB9F2426-E2B4-4399-9B59-689A4EE8E237}" srcOrd="2" destOrd="0" presId="urn:microsoft.com/office/officeart/2005/8/layout/vList2"/>
    <dgm:cxn modelId="{4CA0C14E-1894-4D17-894F-30F930759C2A}" type="presParOf" srcId="{B5E5357B-C297-4435-8F99-1271168B712D}" destId="{AFDF2EB7-C8B8-41DF-8DE8-4EB01C1D5DFD}" srcOrd="3" destOrd="0" presId="urn:microsoft.com/office/officeart/2005/8/layout/vList2"/>
    <dgm:cxn modelId="{70D8A249-05BC-4202-84CB-C10EAE5EF579}" type="presParOf" srcId="{B5E5357B-C297-4435-8F99-1271168B712D}" destId="{8ADA56B2-9356-4A1B-ABAB-22CF23619F1E}" srcOrd="4" destOrd="0" presId="urn:microsoft.com/office/officeart/2005/8/layout/vList2"/>
    <dgm:cxn modelId="{65CC7A87-4A4B-48BE-A954-4BDC479AF526}" type="presParOf" srcId="{B5E5357B-C297-4435-8F99-1271168B712D}" destId="{AD759E25-6D67-42C7-BD65-3A8DB26DD969}" srcOrd="5" destOrd="0" presId="urn:microsoft.com/office/officeart/2005/8/layout/vList2"/>
    <dgm:cxn modelId="{3F305233-6BDE-4754-84BC-00497D3B64B4}" type="presParOf" srcId="{B5E5357B-C297-4435-8F99-1271168B712D}" destId="{C7256CFB-B6FB-4A57-9BD2-D02051B91600}" srcOrd="6" destOrd="0" presId="urn:microsoft.com/office/officeart/2005/8/layout/vList2"/>
    <dgm:cxn modelId="{9A7BE8B2-6ECB-4D71-95EE-DDC229B605C4}" type="presParOf" srcId="{B5E5357B-C297-4435-8F99-1271168B712D}" destId="{ED996BC1-BEB7-4833-B68D-A032D7F63ACE}" srcOrd="7" destOrd="0" presId="urn:microsoft.com/office/officeart/2005/8/layout/vList2"/>
    <dgm:cxn modelId="{C5E9A179-3BC7-4A64-ABA8-BE0F9712BA96}" type="presParOf" srcId="{B5E5357B-C297-4435-8F99-1271168B712D}" destId="{9B225835-A534-4346-8BB4-BDBFF77A7935}" srcOrd="8" destOrd="0" presId="urn:microsoft.com/office/officeart/2005/8/layout/vList2"/>
    <dgm:cxn modelId="{9A2F052E-B05D-46D6-996E-791B8C32A09A}" type="presParOf" srcId="{B5E5357B-C297-4435-8F99-1271168B712D}" destId="{4FC41E7E-DC0C-45EE-B37B-26D3AFC5C2AF}" srcOrd="9" destOrd="0" presId="urn:microsoft.com/office/officeart/2005/8/layout/vList2"/>
    <dgm:cxn modelId="{38675AD3-A226-46C4-B5CC-00F2B2142C95}" type="presParOf" srcId="{B5E5357B-C297-4435-8F99-1271168B712D}" destId="{A3367C4A-8529-47BF-9619-47969726F9A7}" srcOrd="10" destOrd="0" presId="urn:microsoft.com/office/officeart/2005/8/layout/vList2"/>
    <dgm:cxn modelId="{EF4B20E2-DBA8-4D07-9232-443772957F20}" type="presParOf" srcId="{B5E5357B-C297-4435-8F99-1271168B712D}" destId="{EF8DD5AA-FF4D-4AC6-8950-B4BF34201A7D}" srcOrd="11" destOrd="0" presId="urn:microsoft.com/office/officeart/2005/8/layout/vList2"/>
    <dgm:cxn modelId="{FA861572-D8C3-4EBF-B200-43A1C4D42117}" type="presParOf" srcId="{B5E5357B-C297-4435-8F99-1271168B712D}" destId="{0A263681-BC40-4EF3-94BD-03CE19C46865}" srcOrd="12" destOrd="0" presId="urn:microsoft.com/office/officeart/2005/8/layout/vList2"/>
    <dgm:cxn modelId="{9448E959-7B5B-4D35-846C-ED5843487394}" type="presParOf" srcId="{B5E5357B-C297-4435-8F99-1271168B712D}" destId="{568CAF46-DF71-463A-80FD-19E481406CC5}" srcOrd="13" destOrd="0" presId="urn:microsoft.com/office/officeart/2005/8/layout/vList2"/>
    <dgm:cxn modelId="{8D4A2F55-4133-4AAA-8761-D5F72241116C}" type="presParOf" srcId="{B5E5357B-C297-4435-8F99-1271168B712D}" destId="{62C44194-5340-4BE4-A8E4-8481D1E7C736}"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94313C-6872-4FD3-9A15-6F998C6AE86A}"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tr-TR"/>
        </a:p>
      </dgm:t>
    </dgm:pt>
    <dgm:pt modelId="{6CC9B3D2-B2DD-480F-8030-9C9A2C1A1993}">
      <dgm:prSet>
        <dgm:style>
          <a:lnRef idx="1">
            <a:schemeClr val="accent2"/>
          </a:lnRef>
          <a:fillRef idx="2">
            <a:schemeClr val="accent2"/>
          </a:fillRef>
          <a:effectRef idx="1">
            <a:schemeClr val="accent2"/>
          </a:effectRef>
          <a:fontRef idx="minor">
            <a:schemeClr val="dk1"/>
          </a:fontRef>
        </dgm:style>
      </dgm:prSet>
      <dgm:spPr>
        <a:solidFill>
          <a:schemeClr val="accent1">
            <a:lumMod val="20000"/>
            <a:lumOff val="80000"/>
          </a:schemeClr>
        </a:solidFill>
      </dgm:spPr>
      <dgm:t>
        <a:bodyPr/>
        <a:lstStyle/>
        <a:p>
          <a:pPr rtl="0"/>
          <a:r>
            <a:rPr lang="tr-TR" b="1" dirty="0" smtClean="0">
              <a:solidFill>
                <a:schemeClr val="bg2">
                  <a:lumMod val="10000"/>
                </a:schemeClr>
              </a:solidFill>
            </a:rPr>
            <a:t>TÜRKİYE CUMHURİYET MERKEZ BANKASI </a:t>
          </a:r>
          <a:r>
            <a:rPr lang="tr-TR" b="1" dirty="0" smtClean="0">
              <a:solidFill>
                <a:srgbClr val="002060"/>
              </a:solidFill>
            </a:rPr>
            <a:t/>
          </a:r>
          <a:br>
            <a:rPr lang="tr-TR" b="1" dirty="0" smtClean="0">
              <a:solidFill>
                <a:srgbClr val="002060"/>
              </a:solidFill>
            </a:rPr>
          </a:br>
          <a:endParaRPr lang="tr-TR" b="1" dirty="0">
            <a:solidFill>
              <a:srgbClr val="002060"/>
            </a:solidFill>
          </a:endParaRPr>
        </a:p>
      </dgm:t>
    </dgm:pt>
    <dgm:pt modelId="{C3F5956E-FE4B-45E5-8026-63C26D3970E1}" type="parTrans" cxnId="{A01BCC73-ECCF-4954-A100-13D9A33126E7}">
      <dgm:prSet/>
      <dgm:spPr/>
      <dgm:t>
        <a:bodyPr/>
        <a:lstStyle/>
        <a:p>
          <a:endParaRPr lang="tr-TR"/>
        </a:p>
      </dgm:t>
    </dgm:pt>
    <dgm:pt modelId="{847C1156-0D3E-4147-950A-45F52A9EC08A}" type="sibTrans" cxnId="{A01BCC73-ECCF-4954-A100-13D9A33126E7}">
      <dgm:prSet/>
      <dgm:spPr/>
      <dgm:t>
        <a:bodyPr/>
        <a:lstStyle/>
        <a:p>
          <a:endParaRPr lang="tr-TR"/>
        </a:p>
      </dgm:t>
    </dgm:pt>
    <dgm:pt modelId="{9BA9723F-C4A6-4CB0-A2EA-44701AB339AE}">
      <dgm:prSet>
        <dgm:style>
          <a:lnRef idx="1">
            <a:schemeClr val="accent1"/>
          </a:lnRef>
          <a:fillRef idx="2">
            <a:schemeClr val="accent1"/>
          </a:fillRef>
          <a:effectRef idx="1">
            <a:schemeClr val="accent1"/>
          </a:effectRef>
          <a:fontRef idx="minor">
            <a:schemeClr val="dk1"/>
          </a:fontRef>
        </dgm:style>
      </dgm:prSet>
      <dgm:spPr>
        <a:solidFill>
          <a:schemeClr val="accent1">
            <a:lumMod val="40000"/>
            <a:lumOff val="60000"/>
          </a:schemeClr>
        </a:solidFill>
      </dgm:spPr>
      <dgm:t>
        <a:bodyPr/>
        <a:lstStyle/>
        <a:p>
          <a:pPr rtl="0"/>
          <a:r>
            <a:rPr lang="tr-TR" b="1" dirty="0" smtClean="0">
              <a:solidFill>
                <a:schemeClr val="bg2">
                  <a:lumMod val="10000"/>
                </a:schemeClr>
              </a:solidFill>
            </a:rPr>
            <a:t>KAMU İKTİSADÎ TEŞEBBÜSLERİ </a:t>
          </a:r>
          <a:r>
            <a:rPr lang="tr-TR" b="1" dirty="0" smtClean="0">
              <a:solidFill>
                <a:srgbClr val="002060"/>
              </a:solidFill>
            </a:rPr>
            <a:t/>
          </a:r>
          <a:br>
            <a:rPr lang="tr-TR" b="1" dirty="0" smtClean="0">
              <a:solidFill>
                <a:srgbClr val="002060"/>
              </a:solidFill>
            </a:rPr>
          </a:br>
          <a:endParaRPr lang="tr-TR" b="1" dirty="0">
            <a:solidFill>
              <a:srgbClr val="002060"/>
            </a:solidFill>
          </a:endParaRPr>
        </a:p>
      </dgm:t>
    </dgm:pt>
    <dgm:pt modelId="{C16D95D0-9A7F-4271-BD0E-BE0781233FB6}" type="parTrans" cxnId="{5A8AEEC4-223E-4DB7-9276-D99309912640}">
      <dgm:prSet/>
      <dgm:spPr/>
      <dgm:t>
        <a:bodyPr/>
        <a:lstStyle/>
        <a:p>
          <a:endParaRPr lang="tr-TR"/>
        </a:p>
      </dgm:t>
    </dgm:pt>
    <dgm:pt modelId="{48888B57-8817-444B-A297-D15B4DC1899C}" type="sibTrans" cxnId="{5A8AEEC4-223E-4DB7-9276-D99309912640}">
      <dgm:prSet/>
      <dgm:spPr/>
      <dgm:t>
        <a:bodyPr/>
        <a:lstStyle/>
        <a:p>
          <a:endParaRPr lang="tr-TR"/>
        </a:p>
      </dgm:t>
    </dgm:pt>
    <dgm:pt modelId="{755E2C25-41BA-45A5-AC46-01A857437F57}">
      <dgm:prSet>
        <dgm:style>
          <a:lnRef idx="0">
            <a:schemeClr val="accent2"/>
          </a:lnRef>
          <a:fillRef idx="3">
            <a:schemeClr val="accent2"/>
          </a:fillRef>
          <a:effectRef idx="3">
            <a:schemeClr val="accent2"/>
          </a:effectRef>
          <a:fontRef idx="minor">
            <a:schemeClr val="lt1"/>
          </a:fontRef>
        </dgm:style>
      </dgm:prSet>
      <dgm:spPr>
        <a:solidFill>
          <a:schemeClr val="tx2">
            <a:lumMod val="20000"/>
            <a:lumOff val="80000"/>
          </a:schemeClr>
        </a:solidFill>
      </dgm:spPr>
      <dgm:t>
        <a:bodyPr/>
        <a:lstStyle/>
        <a:p>
          <a:pPr rtl="0"/>
          <a:r>
            <a:rPr lang="tr-TR" b="1" dirty="0" smtClean="0">
              <a:solidFill>
                <a:schemeClr val="bg2">
                  <a:lumMod val="10000"/>
                </a:schemeClr>
              </a:solidFill>
            </a:rPr>
            <a:t>KAMUYA AİT ŞİRKETLER </a:t>
          </a:r>
          <a:br>
            <a:rPr lang="tr-TR" b="1" dirty="0" smtClean="0">
              <a:solidFill>
                <a:schemeClr val="bg2">
                  <a:lumMod val="10000"/>
                </a:schemeClr>
              </a:solidFill>
            </a:rPr>
          </a:br>
          <a:endParaRPr lang="tr-TR" b="1" dirty="0">
            <a:solidFill>
              <a:schemeClr val="bg2">
                <a:lumMod val="10000"/>
              </a:schemeClr>
            </a:solidFill>
          </a:endParaRPr>
        </a:p>
      </dgm:t>
    </dgm:pt>
    <dgm:pt modelId="{A324AAF3-00BD-44DB-BD38-1C2A1B16CE2B}" type="parTrans" cxnId="{55F4A1CA-AADA-4670-B81B-7FCF3986FD27}">
      <dgm:prSet/>
      <dgm:spPr/>
      <dgm:t>
        <a:bodyPr/>
        <a:lstStyle/>
        <a:p>
          <a:endParaRPr lang="tr-TR"/>
        </a:p>
      </dgm:t>
    </dgm:pt>
    <dgm:pt modelId="{6521D23C-643C-48F1-B4AC-05C0ABA377EC}" type="sibTrans" cxnId="{55F4A1CA-AADA-4670-B81B-7FCF3986FD27}">
      <dgm:prSet/>
      <dgm:spPr/>
      <dgm:t>
        <a:bodyPr/>
        <a:lstStyle/>
        <a:p>
          <a:endParaRPr lang="tr-TR"/>
        </a:p>
      </dgm:t>
    </dgm:pt>
    <dgm:pt modelId="{6CA9FDCD-5516-4DB5-B0D3-D0C9A4A22C7D}">
      <dgm:prSet>
        <dgm:style>
          <a:lnRef idx="1">
            <a:schemeClr val="accent1"/>
          </a:lnRef>
          <a:fillRef idx="3">
            <a:schemeClr val="accent1"/>
          </a:fillRef>
          <a:effectRef idx="2">
            <a:schemeClr val="accent1"/>
          </a:effectRef>
          <a:fontRef idx="minor">
            <a:schemeClr val="lt1"/>
          </a:fontRef>
        </dgm:style>
      </dgm:prSet>
      <dgm:spPr>
        <a:solidFill>
          <a:schemeClr val="accent4">
            <a:lumMod val="40000"/>
            <a:lumOff val="60000"/>
          </a:schemeClr>
        </a:solidFill>
        <a:ln>
          <a:solidFill>
            <a:schemeClr val="accent2">
              <a:lumMod val="75000"/>
            </a:schemeClr>
          </a:solidFill>
        </a:ln>
      </dgm:spPr>
      <dgm:t>
        <a:bodyPr/>
        <a:lstStyle/>
        <a:p>
          <a:pPr rtl="0"/>
          <a:r>
            <a:rPr lang="tr-TR" b="1" dirty="0" smtClean="0">
              <a:solidFill>
                <a:schemeClr val="bg2">
                  <a:lumMod val="10000"/>
                </a:schemeClr>
              </a:solidFill>
            </a:rPr>
            <a:t>MALİ ÖZERKLİKLERİNİN KORUNMASI AMACIYLA </a:t>
          </a:r>
          <a:r>
            <a:rPr lang="tr-TR" b="1" u="sng" dirty="0" smtClean="0">
              <a:solidFill>
                <a:schemeClr val="bg2">
                  <a:lumMod val="10000"/>
                </a:schemeClr>
              </a:solidFill>
            </a:rPr>
            <a:t>DÜZENLEYİCİ VE DENETLEYİCİ </a:t>
          </a:r>
          <a:r>
            <a:rPr lang="tr-TR" b="1" dirty="0" smtClean="0">
              <a:solidFill>
                <a:schemeClr val="bg2">
                  <a:lumMod val="10000"/>
                </a:schemeClr>
              </a:solidFill>
            </a:rPr>
            <a:t>KURUMLAR (BAZI MADDELERE TABİ)</a:t>
          </a:r>
          <a:r>
            <a:rPr lang="tr-TR" b="1" dirty="0" smtClean="0">
              <a:solidFill>
                <a:schemeClr val="accent1">
                  <a:lumMod val="20000"/>
                  <a:lumOff val="80000"/>
                </a:schemeClr>
              </a:solidFill>
            </a:rPr>
            <a:t> </a:t>
          </a:r>
          <a:br>
            <a:rPr lang="tr-TR" b="1" dirty="0" smtClean="0">
              <a:solidFill>
                <a:schemeClr val="accent1">
                  <a:lumMod val="20000"/>
                  <a:lumOff val="80000"/>
                </a:schemeClr>
              </a:solidFill>
            </a:rPr>
          </a:br>
          <a:endParaRPr lang="tr-TR" b="1" dirty="0">
            <a:solidFill>
              <a:schemeClr val="accent1">
                <a:lumMod val="20000"/>
                <a:lumOff val="80000"/>
              </a:schemeClr>
            </a:solidFill>
          </a:endParaRPr>
        </a:p>
      </dgm:t>
    </dgm:pt>
    <dgm:pt modelId="{C4EE9A87-0E2C-40F9-962C-F7B69CA66213}" type="parTrans" cxnId="{2E334BA6-2E95-424B-8038-A25E5ACF6FD9}">
      <dgm:prSet/>
      <dgm:spPr/>
      <dgm:t>
        <a:bodyPr/>
        <a:lstStyle/>
        <a:p>
          <a:endParaRPr lang="tr-TR"/>
        </a:p>
      </dgm:t>
    </dgm:pt>
    <dgm:pt modelId="{12B8CBB7-5D66-4360-A9C3-26305226AD03}" type="sibTrans" cxnId="{2E334BA6-2E95-424B-8038-A25E5ACF6FD9}">
      <dgm:prSet/>
      <dgm:spPr/>
      <dgm:t>
        <a:bodyPr/>
        <a:lstStyle/>
        <a:p>
          <a:endParaRPr lang="tr-TR"/>
        </a:p>
      </dgm:t>
    </dgm:pt>
    <dgm:pt modelId="{22EB64DA-4ACF-4639-B730-2B5686B4E048}" type="pres">
      <dgm:prSet presAssocID="{BC94313C-6872-4FD3-9A15-6F998C6AE86A}" presName="matrix" presStyleCnt="0">
        <dgm:presLayoutVars>
          <dgm:chMax val="1"/>
          <dgm:dir/>
          <dgm:resizeHandles val="exact"/>
        </dgm:presLayoutVars>
      </dgm:prSet>
      <dgm:spPr/>
      <dgm:t>
        <a:bodyPr/>
        <a:lstStyle/>
        <a:p>
          <a:endParaRPr lang="tr-TR"/>
        </a:p>
      </dgm:t>
    </dgm:pt>
    <dgm:pt modelId="{78AE8E0A-7DE5-49C0-B2C9-E34B01FD9F6E}" type="pres">
      <dgm:prSet presAssocID="{BC94313C-6872-4FD3-9A15-6F998C6AE86A}" presName="diamond" presStyleLbl="bgShp" presStyleIdx="0" presStyleCnt="1" custScaleX="169288" custLinFactNeighborX="1255" custLinFactNeighborY="1873"/>
      <dgm:spPr/>
    </dgm:pt>
    <dgm:pt modelId="{54454D04-7C41-4EBE-8A42-CDD4174022A9}" type="pres">
      <dgm:prSet presAssocID="{BC94313C-6872-4FD3-9A15-6F998C6AE86A}" presName="quad1" presStyleLbl="node1" presStyleIdx="0" presStyleCnt="4" custScaleX="166964" custScaleY="106732" custLinFactNeighborX="-39374" custLinFactNeighborY="-2881">
        <dgm:presLayoutVars>
          <dgm:chMax val="0"/>
          <dgm:chPref val="0"/>
          <dgm:bulletEnabled val="1"/>
        </dgm:presLayoutVars>
      </dgm:prSet>
      <dgm:spPr/>
      <dgm:t>
        <a:bodyPr/>
        <a:lstStyle/>
        <a:p>
          <a:endParaRPr lang="tr-TR"/>
        </a:p>
      </dgm:t>
    </dgm:pt>
    <dgm:pt modelId="{70359158-5DEB-4543-ABE2-67C060596AB8}" type="pres">
      <dgm:prSet presAssocID="{BC94313C-6872-4FD3-9A15-6F998C6AE86A}" presName="quad2" presStyleLbl="node1" presStyleIdx="1" presStyleCnt="4" custScaleX="176567" custScaleY="104542" custLinFactNeighborX="42255" custLinFactNeighborY="-1921">
        <dgm:presLayoutVars>
          <dgm:chMax val="0"/>
          <dgm:chPref val="0"/>
          <dgm:bulletEnabled val="1"/>
        </dgm:presLayoutVars>
      </dgm:prSet>
      <dgm:spPr/>
      <dgm:t>
        <a:bodyPr/>
        <a:lstStyle/>
        <a:p>
          <a:endParaRPr lang="tr-TR"/>
        </a:p>
      </dgm:t>
    </dgm:pt>
    <dgm:pt modelId="{010514B0-4419-4777-B16E-0A2B7878F1BF}" type="pres">
      <dgm:prSet presAssocID="{BC94313C-6872-4FD3-9A15-6F998C6AE86A}" presName="quad3" presStyleLbl="node1" presStyleIdx="2" presStyleCnt="4" custScaleX="166964" custScaleY="102621" custLinFactNeighborX="-35533" custLinFactNeighborY="1921">
        <dgm:presLayoutVars>
          <dgm:chMax val="0"/>
          <dgm:chPref val="0"/>
          <dgm:bulletEnabled val="1"/>
        </dgm:presLayoutVars>
      </dgm:prSet>
      <dgm:spPr/>
      <dgm:t>
        <a:bodyPr/>
        <a:lstStyle/>
        <a:p>
          <a:endParaRPr lang="tr-TR"/>
        </a:p>
      </dgm:t>
    </dgm:pt>
    <dgm:pt modelId="{00B6E939-3764-45C1-92B6-6485CFD057A1}" type="pres">
      <dgm:prSet presAssocID="{BC94313C-6872-4FD3-9A15-6F998C6AE86A}" presName="quad4" presStyleLbl="node1" presStyleIdx="3" presStyleCnt="4" custScaleX="172727" custLinFactNeighborX="40334" custLinFactNeighborY="961">
        <dgm:presLayoutVars>
          <dgm:chMax val="0"/>
          <dgm:chPref val="0"/>
          <dgm:bulletEnabled val="1"/>
        </dgm:presLayoutVars>
      </dgm:prSet>
      <dgm:spPr/>
      <dgm:t>
        <a:bodyPr/>
        <a:lstStyle/>
        <a:p>
          <a:endParaRPr lang="tr-TR"/>
        </a:p>
      </dgm:t>
    </dgm:pt>
  </dgm:ptLst>
  <dgm:cxnLst>
    <dgm:cxn modelId="{07BC02BD-E231-452B-BF34-90AFB6C2A3A4}" type="presOf" srcId="{9BA9723F-C4A6-4CB0-A2EA-44701AB339AE}" destId="{70359158-5DEB-4543-ABE2-67C060596AB8}" srcOrd="0" destOrd="0" presId="urn:microsoft.com/office/officeart/2005/8/layout/matrix3"/>
    <dgm:cxn modelId="{E070415F-12F2-46A9-A6C6-444592CECE73}" type="presOf" srcId="{6CC9B3D2-B2DD-480F-8030-9C9A2C1A1993}" destId="{54454D04-7C41-4EBE-8A42-CDD4174022A9}" srcOrd="0" destOrd="0" presId="urn:microsoft.com/office/officeart/2005/8/layout/matrix3"/>
    <dgm:cxn modelId="{55F4A1CA-AADA-4670-B81B-7FCF3986FD27}" srcId="{BC94313C-6872-4FD3-9A15-6F998C6AE86A}" destId="{755E2C25-41BA-45A5-AC46-01A857437F57}" srcOrd="2" destOrd="0" parTransId="{A324AAF3-00BD-44DB-BD38-1C2A1B16CE2B}" sibTransId="{6521D23C-643C-48F1-B4AC-05C0ABA377EC}"/>
    <dgm:cxn modelId="{44BDC545-C3D0-41F1-BFAD-CBAA629C9484}" type="presOf" srcId="{755E2C25-41BA-45A5-AC46-01A857437F57}" destId="{010514B0-4419-4777-B16E-0A2B7878F1BF}" srcOrd="0" destOrd="0" presId="urn:microsoft.com/office/officeart/2005/8/layout/matrix3"/>
    <dgm:cxn modelId="{5D8EA1D9-19F7-4C0F-9402-EDDB780D0BA7}" type="presOf" srcId="{6CA9FDCD-5516-4DB5-B0D3-D0C9A4A22C7D}" destId="{00B6E939-3764-45C1-92B6-6485CFD057A1}" srcOrd="0" destOrd="0" presId="urn:microsoft.com/office/officeart/2005/8/layout/matrix3"/>
    <dgm:cxn modelId="{A01BCC73-ECCF-4954-A100-13D9A33126E7}" srcId="{BC94313C-6872-4FD3-9A15-6F998C6AE86A}" destId="{6CC9B3D2-B2DD-480F-8030-9C9A2C1A1993}" srcOrd="0" destOrd="0" parTransId="{C3F5956E-FE4B-45E5-8026-63C26D3970E1}" sibTransId="{847C1156-0D3E-4147-950A-45F52A9EC08A}"/>
    <dgm:cxn modelId="{2E334BA6-2E95-424B-8038-A25E5ACF6FD9}" srcId="{BC94313C-6872-4FD3-9A15-6F998C6AE86A}" destId="{6CA9FDCD-5516-4DB5-B0D3-D0C9A4A22C7D}" srcOrd="3" destOrd="0" parTransId="{C4EE9A87-0E2C-40F9-962C-F7B69CA66213}" sibTransId="{12B8CBB7-5D66-4360-A9C3-26305226AD03}"/>
    <dgm:cxn modelId="{5A8AEEC4-223E-4DB7-9276-D99309912640}" srcId="{BC94313C-6872-4FD3-9A15-6F998C6AE86A}" destId="{9BA9723F-C4A6-4CB0-A2EA-44701AB339AE}" srcOrd="1" destOrd="0" parTransId="{C16D95D0-9A7F-4271-BD0E-BE0781233FB6}" sibTransId="{48888B57-8817-444B-A297-D15B4DC1899C}"/>
    <dgm:cxn modelId="{63EC9260-6C9C-470E-907F-55707F1F7C5D}" type="presOf" srcId="{BC94313C-6872-4FD3-9A15-6F998C6AE86A}" destId="{22EB64DA-4ACF-4639-B730-2B5686B4E048}" srcOrd="0" destOrd="0" presId="urn:microsoft.com/office/officeart/2005/8/layout/matrix3"/>
    <dgm:cxn modelId="{12DD8657-1A68-483C-BA62-18278905CD4A}" type="presParOf" srcId="{22EB64DA-4ACF-4639-B730-2B5686B4E048}" destId="{78AE8E0A-7DE5-49C0-B2C9-E34B01FD9F6E}" srcOrd="0" destOrd="0" presId="urn:microsoft.com/office/officeart/2005/8/layout/matrix3"/>
    <dgm:cxn modelId="{76D46CC2-2D55-43BA-B390-551CA5003816}" type="presParOf" srcId="{22EB64DA-4ACF-4639-B730-2B5686B4E048}" destId="{54454D04-7C41-4EBE-8A42-CDD4174022A9}" srcOrd="1" destOrd="0" presId="urn:microsoft.com/office/officeart/2005/8/layout/matrix3"/>
    <dgm:cxn modelId="{C548AE3C-AC21-413E-A9D0-298F93270450}" type="presParOf" srcId="{22EB64DA-4ACF-4639-B730-2B5686B4E048}" destId="{70359158-5DEB-4543-ABE2-67C060596AB8}" srcOrd="2" destOrd="0" presId="urn:microsoft.com/office/officeart/2005/8/layout/matrix3"/>
    <dgm:cxn modelId="{86F1FF7E-5D50-40A4-A28D-5B586EB036BA}" type="presParOf" srcId="{22EB64DA-4ACF-4639-B730-2B5686B4E048}" destId="{010514B0-4419-4777-B16E-0A2B7878F1BF}" srcOrd="3" destOrd="0" presId="urn:microsoft.com/office/officeart/2005/8/layout/matrix3"/>
    <dgm:cxn modelId="{2D942549-2202-42C4-AFC9-07953B21D2A3}" type="presParOf" srcId="{22EB64DA-4ACF-4639-B730-2B5686B4E048}" destId="{00B6E939-3764-45C1-92B6-6485CFD057A1}"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D9490BA-6C23-400F-9F35-AF31D89C250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A944D496-D00F-424D-B74A-682D9326550A}">
      <dgm:prSet custT="1"/>
      <dgm:spPr/>
      <dgm:t>
        <a:bodyPr/>
        <a:lstStyle/>
        <a:p>
          <a:pPr rtl="0"/>
          <a:r>
            <a:rPr lang="tr-TR" sz="2000" b="1" dirty="0" smtClean="0"/>
            <a:t>MÜSTEŞAR (MİLLİ SAVUNMA BAKANLIĞINDA BAKAN)</a:t>
          </a:r>
          <a:endParaRPr lang="tr-TR" sz="2000" b="1" dirty="0"/>
        </a:p>
      </dgm:t>
    </dgm:pt>
    <dgm:pt modelId="{4C9621F8-81D9-4CAD-8A47-7A69A1406F7C}" type="parTrans" cxnId="{F6B8DE66-83EA-4868-99B0-628DEB4E44ED}">
      <dgm:prSet/>
      <dgm:spPr/>
      <dgm:t>
        <a:bodyPr/>
        <a:lstStyle/>
        <a:p>
          <a:endParaRPr lang="tr-TR" sz="2000"/>
        </a:p>
      </dgm:t>
    </dgm:pt>
    <dgm:pt modelId="{A43675F8-9E92-48DB-99E1-8ACD9BC9099F}" type="sibTrans" cxnId="{F6B8DE66-83EA-4868-99B0-628DEB4E44ED}">
      <dgm:prSet/>
      <dgm:spPr/>
      <dgm:t>
        <a:bodyPr/>
        <a:lstStyle/>
        <a:p>
          <a:endParaRPr lang="tr-TR" sz="2000"/>
        </a:p>
      </dgm:t>
    </dgm:pt>
    <dgm:pt modelId="{FCB869D7-4225-47BD-9E26-230F7F353FC0}">
      <dgm:prSet custT="1"/>
      <dgm:spPr>
        <a:solidFill>
          <a:schemeClr val="accent1">
            <a:lumMod val="75000"/>
          </a:schemeClr>
        </a:solidFill>
      </dgm:spPr>
      <dgm:t>
        <a:bodyPr/>
        <a:lstStyle/>
        <a:p>
          <a:pPr rtl="0"/>
          <a:r>
            <a:rPr lang="tr-TR" sz="2000" b="1" dirty="0" smtClean="0"/>
            <a:t>EN ÜST YÖNETİCİ</a:t>
          </a:r>
          <a:endParaRPr lang="tr-TR" sz="2000" b="1" dirty="0"/>
        </a:p>
      </dgm:t>
    </dgm:pt>
    <dgm:pt modelId="{79AF056B-058A-496A-ACEC-0016D96C689D}" type="parTrans" cxnId="{EBF92322-4F25-4087-BD50-8E07448E0682}">
      <dgm:prSet/>
      <dgm:spPr/>
      <dgm:t>
        <a:bodyPr/>
        <a:lstStyle/>
        <a:p>
          <a:endParaRPr lang="tr-TR" sz="2000"/>
        </a:p>
      </dgm:t>
    </dgm:pt>
    <dgm:pt modelId="{F6DEBAE2-21B9-4BCC-9165-CE06992F0B7D}" type="sibTrans" cxnId="{EBF92322-4F25-4087-BD50-8E07448E0682}">
      <dgm:prSet/>
      <dgm:spPr/>
      <dgm:t>
        <a:bodyPr/>
        <a:lstStyle/>
        <a:p>
          <a:endParaRPr lang="tr-TR" sz="2000"/>
        </a:p>
      </dgm:t>
    </dgm:pt>
    <dgm:pt modelId="{306299DF-6CC4-4566-B8D0-E9A71910268A}">
      <dgm:prSet custT="1"/>
      <dgm:spPr/>
      <dgm:t>
        <a:bodyPr/>
        <a:lstStyle/>
        <a:p>
          <a:pPr rtl="0"/>
          <a:r>
            <a:rPr lang="tr-TR" sz="2000" b="1" dirty="0" smtClean="0"/>
            <a:t>REKTÖR</a:t>
          </a:r>
          <a:endParaRPr lang="tr-TR" sz="2000" b="1" dirty="0"/>
        </a:p>
      </dgm:t>
    </dgm:pt>
    <dgm:pt modelId="{84395900-4627-42CB-89EB-6765B1F8D0D3}" type="parTrans" cxnId="{FBA8FA4B-04EA-4FC3-9307-4956D889524F}">
      <dgm:prSet/>
      <dgm:spPr/>
      <dgm:t>
        <a:bodyPr/>
        <a:lstStyle/>
        <a:p>
          <a:endParaRPr lang="tr-TR" sz="2000"/>
        </a:p>
      </dgm:t>
    </dgm:pt>
    <dgm:pt modelId="{E7BB8231-3478-4393-A67F-2FDB69ED347A}" type="sibTrans" cxnId="{FBA8FA4B-04EA-4FC3-9307-4956D889524F}">
      <dgm:prSet/>
      <dgm:spPr/>
      <dgm:t>
        <a:bodyPr/>
        <a:lstStyle/>
        <a:p>
          <a:endParaRPr lang="tr-TR" sz="2000"/>
        </a:p>
      </dgm:t>
    </dgm:pt>
    <dgm:pt modelId="{C930CCC3-6714-4ECA-BCA0-9CABE1831508}">
      <dgm:prSet custT="1"/>
      <dgm:spPr>
        <a:solidFill>
          <a:schemeClr val="accent1">
            <a:lumMod val="75000"/>
          </a:schemeClr>
        </a:solidFill>
      </dgm:spPr>
      <dgm:t>
        <a:bodyPr/>
        <a:lstStyle/>
        <a:p>
          <a:pPr rtl="0"/>
          <a:r>
            <a:rPr lang="tr-TR" sz="2000" b="1" dirty="0" smtClean="0"/>
            <a:t>VALİ</a:t>
          </a:r>
          <a:endParaRPr lang="tr-TR" sz="2000" b="1" dirty="0"/>
        </a:p>
      </dgm:t>
    </dgm:pt>
    <dgm:pt modelId="{B2F6490C-DE8F-4B0C-82D3-4C33FF463CD1}" type="parTrans" cxnId="{1F238E2E-58B1-46BB-9080-562D22199DD8}">
      <dgm:prSet/>
      <dgm:spPr/>
      <dgm:t>
        <a:bodyPr/>
        <a:lstStyle/>
        <a:p>
          <a:endParaRPr lang="tr-TR" sz="2000"/>
        </a:p>
      </dgm:t>
    </dgm:pt>
    <dgm:pt modelId="{C6D77A06-C81E-4295-9F1E-7337BBE85DD5}" type="sibTrans" cxnId="{1F238E2E-58B1-46BB-9080-562D22199DD8}">
      <dgm:prSet/>
      <dgm:spPr/>
      <dgm:t>
        <a:bodyPr/>
        <a:lstStyle/>
        <a:p>
          <a:endParaRPr lang="tr-TR" sz="2000"/>
        </a:p>
      </dgm:t>
    </dgm:pt>
    <dgm:pt modelId="{07B11034-C93B-47C6-886A-68F8E66CD72A}">
      <dgm:prSet custT="1"/>
      <dgm:spPr/>
      <dgm:t>
        <a:bodyPr/>
        <a:lstStyle/>
        <a:p>
          <a:pPr rtl="0"/>
          <a:r>
            <a:rPr lang="tr-TR" sz="2000" b="1" dirty="0" smtClean="0"/>
            <a:t>BELEDİYE BAŞKANI</a:t>
          </a:r>
          <a:endParaRPr lang="tr-TR" sz="2000" b="1" dirty="0"/>
        </a:p>
      </dgm:t>
    </dgm:pt>
    <dgm:pt modelId="{09A8F5BF-B72F-4F77-A490-6A06EC615B94}" type="parTrans" cxnId="{286131CD-8DC5-4533-93DB-C0832B690FA9}">
      <dgm:prSet/>
      <dgm:spPr/>
      <dgm:t>
        <a:bodyPr/>
        <a:lstStyle/>
        <a:p>
          <a:endParaRPr lang="tr-TR" sz="2000"/>
        </a:p>
      </dgm:t>
    </dgm:pt>
    <dgm:pt modelId="{82CFB460-0EC0-48EC-A59F-F2EA52608C25}" type="sibTrans" cxnId="{286131CD-8DC5-4533-93DB-C0832B690FA9}">
      <dgm:prSet/>
      <dgm:spPr/>
      <dgm:t>
        <a:bodyPr/>
        <a:lstStyle/>
        <a:p>
          <a:endParaRPr lang="tr-TR" sz="2000"/>
        </a:p>
      </dgm:t>
    </dgm:pt>
    <dgm:pt modelId="{317EB53C-A2EC-49AE-A9A9-41319BBC3D95}">
      <dgm:prSet custT="1"/>
      <dgm:spPr>
        <a:solidFill>
          <a:schemeClr val="accent1">
            <a:lumMod val="75000"/>
          </a:schemeClr>
        </a:solidFill>
      </dgm:spPr>
      <dgm:t>
        <a:bodyPr/>
        <a:lstStyle/>
        <a:p>
          <a:pPr rtl="0"/>
          <a:r>
            <a:rPr lang="tr-TR" sz="2000" b="1" dirty="0" smtClean="0"/>
            <a:t>EN ÜST YÖNETİCİ</a:t>
          </a:r>
          <a:endParaRPr lang="tr-TR" sz="2000" b="1" dirty="0"/>
        </a:p>
      </dgm:t>
    </dgm:pt>
    <dgm:pt modelId="{14C824A1-B287-4EF1-AD55-CADA09999E7C}" type="parTrans" cxnId="{8F5AC89F-F18B-438A-923E-5718A2221318}">
      <dgm:prSet/>
      <dgm:spPr/>
      <dgm:t>
        <a:bodyPr/>
        <a:lstStyle/>
        <a:p>
          <a:endParaRPr lang="tr-TR" sz="2000"/>
        </a:p>
      </dgm:t>
    </dgm:pt>
    <dgm:pt modelId="{A719565D-B233-4A77-BE60-0084FF0224E0}" type="sibTrans" cxnId="{8F5AC89F-F18B-438A-923E-5718A2221318}">
      <dgm:prSet/>
      <dgm:spPr/>
      <dgm:t>
        <a:bodyPr/>
        <a:lstStyle/>
        <a:p>
          <a:endParaRPr lang="tr-TR" sz="2000"/>
        </a:p>
      </dgm:t>
    </dgm:pt>
    <dgm:pt modelId="{50A40D1A-A8C0-4FE4-BA4B-DC63A3442705}">
      <dgm:prSet custT="1"/>
      <dgm:spPr/>
      <dgm:t>
        <a:bodyPr/>
        <a:lstStyle/>
        <a:p>
          <a:pPr rtl="0"/>
          <a:r>
            <a:rPr lang="tr-TR" sz="2000" b="1" dirty="0" smtClean="0"/>
            <a:t>GENEL MÜDÜR</a:t>
          </a:r>
          <a:endParaRPr lang="tr-TR" sz="2000" b="1" dirty="0"/>
        </a:p>
      </dgm:t>
    </dgm:pt>
    <dgm:pt modelId="{CA7DD287-6044-434F-84B7-65912EA64132}" type="parTrans" cxnId="{1F0CF997-FC23-4ADF-9E81-994ACC9379A6}">
      <dgm:prSet/>
      <dgm:spPr/>
      <dgm:t>
        <a:bodyPr/>
        <a:lstStyle/>
        <a:p>
          <a:endParaRPr lang="tr-TR" sz="2000"/>
        </a:p>
      </dgm:t>
    </dgm:pt>
    <dgm:pt modelId="{17A3FB4D-1959-4500-B904-222CF16B9195}" type="sibTrans" cxnId="{1F0CF997-FC23-4ADF-9E81-994ACC9379A6}">
      <dgm:prSet/>
      <dgm:spPr/>
      <dgm:t>
        <a:bodyPr/>
        <a:lstStyle/>
        <a:p>
          <a:endParaRPr lang="tr-TR" sz="2000"/>
        </a:p>
      </dgm:t>
    </dgm:pt>
    <dgm:pt modelId="{AC7E53F1-7D37-40CD-BC3A-582083A5EAFC}">
      <dgm:prSet custT="1"/>
      <dgm:spPr>
        <a:solidFill>
          <a:schemeClr val="accent1">
            <a:lumMod val="75000"/>
          </a:schemeClr>
        </a:solidFill>
      </dgm:spPr>
      <dgm:t>
        <a:bodyPr/>
        <a:lstStyle/>
        <a:p>
          <a:pPr rtl="0"/>
          <a:r>
            <a:rPr lang="tr-TR" sz="2000" b="1" dirty="0" smtClean="0"/>
            <a:t>BİRLİK BAŞKANI</a:t>
          </a:r>
          <a:endParaRPr lang="tr-TR" sz="2000" b="1" dirty="0"/>
        </a:p>
      </dgm:t>
    </dgm:pt>
    <dgm:pt modelId="{5BCFEDCF-EED4-44D8-A145-5ED98610A4FF}" type="parTrans" cxnId="{73EBBEAE-B733-4BD0-A162-68E99E2A1D1F}">
      <dgm:prSet/>
      <dgm:spPr/>
      <dgm:t>
        <a:bodyPr/>
        <a:lstStyle/>
        <a:p>
          <a:endParaRPr lang="tr-TR" sz="2000"/>
        </a:p>
      </dgm:t>
    </dgm:pt>
    <dgm:pt modelId="{07DCF165-E848-4651-8CAE-00C20114635F}" type="sibTrans" cxnId="{73EBBEAE-B733-4BD0-A162-68E99E2A1D1F}">
      <dgm:prSet/>
      <dgm:spPr/>
      <dgm:t>
        <a:bodyPr/>
        <a:lstStyle/>
        <a:p>
          <a:endParaRPr lang="tr-TR" sz="2000"/>
        </a:p>
      </dgm:t>
    </dgm:pt>
    <dgm:pt modelId="{3730FB34-3EA1-4726-8962-5CD94AF4BB8F}" type="pres">
      <dgm:prSet presAssocID="{FD9490BA-6C23-400F-9F35-AF31D89C2502}" presName="linear" presStyleCnt="0">
        <dgm:presLayoutVars>
          <dgm:animLvl val="lvl"/>
          <dgm:resizeHandles val="exact"/>
        </dgm:presLayoutVars>
      </dgm:prSet>
      <dgm:spPr/>
      <dgm:t>
        <a:bodyPr/>
        <a:lstStyle/>
        <a:p>
          <a:endParaRPr lang="tr-TR"/>
        </a:p>
      </dgm:t>
    </dgm:pt>
    <dgm:pt modelId="{D8EF4EB7-D84E-453A-BC50-7E7F9906DD94}" type="pres">
      <dgm:prSet presAssocID="{A944D496-D00F-424D-B74A-682D9326550A}" presName="parentText" presStyleLbl="node1" presStyleIdx="0" presStyleCnt="8">
        <dgm:presLayoutVars>
          <dgm:chMax val="0"/>
          <dgm:bulletEnabled val="1"/>
        </dgm:presLayoutVars>
      </dgm:prSet>
      <dgm:spPr/>
      <dgm:t>
        <a:bodyPr/>
        <a:lstStyle/>
        <a:p>
          <a:endParaRPr lang="tr-TR"/>
        </a:p>
      </dgm:t>
    </dgm:pt>
    <dgm:pt modelId="{1CE06979-AF3F-4144-A2A0-8DB49486F983}" type="pres">
      <dgm:prSet presAssocID="{A43675F8-9E92-48DB-99E1-8ACD9BC9099F}" presName="spacer" presStyleCnt="0"/>
      <dgm:spPr/>
    </dgm:pt>
    <dgm:pt modelId="{0A326204-F397-45AC-B59A-E33B419B1267}" type="pres">
      <dgm:prSet presAssocID="{FCB869D7-4225-47BD-9E26-230F7F353FC0}" presName="parentText" presStyleLbl="node1" presStyleIdx="1" presStyleCnt="8">
        <dgm:presLayoutVars>
          <dgm:chMax val="0"/>
          <dgm:bulletEnabled val="1"/>
        </dgm:presLayoutVars>
      </dgm:prSet>
      <dgm:spPr/>
      <dgm:t>
        <a:bodyPr/>
        <a:lstStyle/>
        <a:p>
          <a:endParaRPr lang="tr-TR"/>
        </a:p>
      </dgm:t>
    </dgm:pt>
    <dgm:pt modelId="{618F3A15-5876-41AD-AA46-62438CD441EB}" type="pres">
      <dgm:prSet presAssocID="{F6DEBAE2-21B9-4BCC-9165-CE06992F0B7D}" presName="spacer" presStyleCnt="0"/>
      <dgm:spPr/>
    </dgm:pt>
    <dgm:pt modelId="{DAA28984-7884-4510-A934-BBC947C0A9EB}" type="pres">
      <dgm:prSet presAssocID="{306299DF-6CC4-4566-B8D0-E9A71910268A}" presName="parentText" presStyleLbl="node1" presStyleIdx="2" presStyleCnt="8">
        <dgm:presLayoutVars>
          <dgm:chMax val="0"/>
          <dgm:bulletEnabled val="1"/>
        </dgm:presLayoutVars>
      </dgm:prSet>
      <dgm:spPr/>
      <dgm:t>
        <a:bodyPr/>
        <a:lstStyle/>
        <a:p>
          <a:endParaRPr lang="tr-TR"/>
        </a:p>
      </dgm:t>
    </dgm:pt>
    <dgm:pt modelId="{53550E6E-2E8D-4F3D-9FB0-5464E20352C7}" type="pres">
      <dgm:prSet presAssocID="{E7BB8231-3478-4393-A67F-2FDB69ED347A}" presName="spacer" presStyleCnt="0"/>
      <dgm:spPr/>
    </dgm:pt>
    <dgm:pt modelId="{16488EFA-2515-468A-B4B3-2F3DD89BDF34}" type="pres">
      <dgm:prSet presAssocID="{C930CCC3-6714-4ECA-BCA0-9CABE1831508}" presName="parentText" presStyleLbl="node1" presStyleIdx="3" presStyleCnt="8" custLinFactNeighborY="-18229">
        <dgm:presLayoutVars>
          <dgm:chMax val="0"/>
          <dgm:bulletEnabled val="1"/>
        </dgm:presLayoutVars>
      </dgm:prSet>
      <dgm:spPr/>
      <dgm:t>
        <a:bodyPr/>
        <a:lstStyle/>
        <a:p>
          <a:endParaRPr lang="tr-TR"/>
        </a:p>
      </dgm:t>
    </dgm:pt>
    <dgm:pt modelId="{A9FB0152-99B5-49B8-B92C-EBA42E655457}" type="pres">
      <dgm:prSet presAssocID="{C6D77A06-C81E-4295-9F1E-7337BBE85DD5}" presName="spacer" presStyleCnt="0"/>
      <dgm:spPr/>
    </dgm:pt>
    <dgm:pt modelId="{AC11E4C9-27D3-49F6-BC70-5EF8B3EF66A0}" type="pres">
      <dgm:prSet presAssocID="{07B11034-C93B-47C6-886A-68F8E66CD72A}" presName="parentText" presStyleLbl="node1" presStyleIdx="4" presStyleCnt="8">
        <dgm:presLayoutVars>
          <dgm:chMax val="0"/>
          <dgm:bulletEnabled val="1"/>
        </dgm:presLayoutVars>
      </dgm:prSet>
      <dgm:spPr/>
      <dgm:t>
        <a:bodyPr/>
        <a:lstStyle/>
        <a:p>
          <a:endParaRPr lang="tr-TR"/>
        </a:p>
      </dgm:t>
    </dgm:pt>
    <dgm:pt modelId="{BDA9194F-D200-45B8-917D-F3200AAB8786}" type="pres">
      <dgm:prSet presAssocID="{82CFB460-0EC0-48EC-A59F-F2EA52608C25}" presName="spacer" presStyleCnt="0"/>
      <dgm:spPr/>
    </dgm:pt>
    <dgm:pt modelId="{24BEEC56-0E16-4352-AF6D-336E2C9BD5F7}" type="pres">
      <dgm:prSet presAssocID="{317EB53C-A2EC-49AE-A9A9-41319BBC3D95}" presName="parentText" presStyleLbl="node1" presStyleIdx="5" presStyleCnt="8">
        <dgm:presLayoutVars>
          <dgm:chMax val="0"/>
          <dgm:bulletEnabled val="1"/>
        </dgm:presLayoutVars>
      </dgm:prSet>
      <dgm:spPr/>
      <dgm:t>
        <a:bodyPr/>
        <a:lstStyle/>
        <a:p>
          <a:endParaRPr lang="tr-TR"/>
        </a:p>
      </dgm:t>
    </dgm:pt>
    <dgm:pt modelId="{F2E41073-2C02-4D12-BBFA-64AD14FC552D}" type="pres">
      <dgm:prSet presAssocID="{A719565D-B233-4A77-BE60-0084FF0224E0}" presName="spacer" presStyleCnt="0"/>
      <dgm:spPr/>
    </dgm:pt>
    <dgm:pt modelId="{45E8EAD1-D1AD-4EDA-9C2E-86908A63C3DE}" type="pres">
      <dgm:prSet presAssocID="{50A40D1A-A8C0-4FE4-BA4B-DC63A3442705}" presName="parentText" presStyleLbl="node1" presStyleIdx="6" presStyleCnt="8">
        <dgm:presLayoutVars>
          <dgm:chMax val="0"/>
          <dgm:bulletEnabled val="1"/>
        </dgm:presLayoutVars>
      </dgm:prSet>
      <dgm:spPr/>
      <dgm:t>
        <a:bodyPr/>
        <a:lstStyle/>
        <a:p>
          <a:endParaRPr lang="tr-TR"/>
        </a:p>
      </dgm:t>
    </dgm:pt>
    <dgm:pt modelId="{36C3D6D8-055F-4F07-9253-036262F15C45}" type="pres">
      <dgm:prSet presAssocID="{17A3FB4D-1959-4500-B904-222CF16B9195}" presName="spacer" presStyleCnt="0"/>
      <dgm:spPr/>
    </dgm:pt>
    <dgm:pt modelId="{5E36BE97-93D5-4E0C-B4F6-E3F245F1DBC0}" type="pres">
      <dgm:prSet presAssocID="{AC7E53F1-7D37-40CD-BC3A-582083A5EAFC}" presName="parentText" presStyleLbl="node1" presStyleIdx="7" presStyleCnt="8">
        <dgm:presLayoutVars>
          <dgm:chMax val="0"/>
          <dgm:bulletEnabled val="1"/>
        </dgm:presLayoutVars>
      </dgm:prSet>
      <dgm:spPr/>
      <dgm:t>
        <a:bodyPr/>
        <a:lstStyle/>
        <a:p>
          <a:endParaRPr lang="tr-TR"/>
        </a:p>
      </dgm:t>
    </dgm:pt>
  </dgm:ptLst>
  <dgm:cxnLst>
    <dgm:cxn modelId="{FBA8FA4B-04EA-4FC3-9307-4956D889524F}" srcId="{FD9490BA-6C23-400F-9F35-AF31D89C2502}" destId="{306299DF-6CC4-4566-B8D0-E9A71910268A}" srcOrd="2" destOrd="0" parTransId="{84395900-4627-42CB-89EB-6765B1F8D0D3}" sibTransId="{E7BB8231-3478-4393-A67F-2FDB69ED347A}"/>
    <dgm:cxn modelId="{286131CD-8DC5-4533-93DB-C0832B690FA9}" srcId="{FD9490BA-6C23-400F-9F35-AF31D89C2502}" destId="{07B11034-C93B-47C6-886A-68F8E66CD72A}" srcOrd="4" destOrd="0" parTransId="{09A8F5BF-B72F-4F77-A490-6A06EC615B94}" sibTransId="{82CFB460-0EC0-48EC-A59F-F2EA52608C25}"/>
    <dgm:cxn modelId="{4420E28F-A582-4A27-AA6E-591842FCC626}" type="presOf" srcId="{306299DF-6CC4-4566-B8D0-E9A71910268A}" destId="{DAA28984-7884-4510-A934-BBC947C0A9EB}" srcOrd="0" destOrd="0" presId="urn:microsoft.com/office/officeart/2005/8/layout/vList2"/>
    <dgm:cxn modelId="{8F5AC89F-F18B-438A-923E-5718A2221318}" srcId="{FD9490BA-6C23-400F-9F35-AF31D89C2502}" destId="{317EB53C-A2EC-49AE-A9A9-41319BBC3D95}" srcOrd="5" destOrd="0" parTransId="{14C824A1-B287-4EF1-AD55-CADA09999E7C}" sibTransId="{A719565D-B233-4A77-BE60-0084FF0224E0}"/>
    <dgm:cxn modelId="{C9F872CE-6C4E-4D2A-84F5-789429F310CE}" type="presOf" srcId="{50A40D1A-A8C0-4FE4-BA4B-DC63A3442705}" destId="{45E8EAD1-D1AD-4EDA-9C2E-86908A63C3DE}" srcOrd="0" destOrd="0" presId="urn:microsoft.com/office/officeart/2005/8/layout/vList2"/>
    <dgm:cxn modelId="{6B9D0D07-B053-4123-B830-80A6DC874CB2}" type="presOf" srcId="{AC7E53F1-7D37-40CD-BC3A-582083A5EAFC}" destId="{5E36BE97-93D5-4E0C-B4F6-E3F245F1DBC0}" srcOrd="0" destOrd="0" presId="urn:microsoft.com/office/officeart/2005/8/layout/vList2"/>
    <dgm:cxn modelId="{1F0CF997-FC23-4ADF-9E81-994ACC9379A6}" srcId="{FD9490BA-6C23-400F-9F35-AF31D89C2502}" destId="{50A40D1A-A8C0-4FE4-BA4B-DC63A3442705}" srcOrd="6" destOrd="0" parTransId="{CA7DD287-6044-434F-84B7-65912EA64132}" sibTransId="{17A3FB4D-1959-4500-B904-222CF16B9195}"/>
    <dgm:cxn modelId="{A56D18AC-D792-4540-AD03-7FC65EC7372D}" type="presOf" srcId="{FD9490BA-6C23-400F-9F35-AF31D89C2502}" destId="{3730FB34-3EA1-4726-8962-5CD94AF4BB8F}" srcOrd="0" destOrd="0" presId="urn:microsoft.com/office/officeart/2005/8/layout/vList2"/>
    <dgm:cxn modelId="{F6B8DE66-83EA-4868-99B0-628DEB4E44ED}" srcId="{FD9490BA-6C23-400F-9F35-AF31D89C2502}" destId="{A944D496-D00F-424D-B74A-682D9326550A}" srcOrd="0" destOrd="0" parTransId="{4C9621F8-81D9-4CAD-8A47-7A69A1406F7C}" sibTransId="{A43675F8-9E92-48DB-99E1-8ACD9BC9099F}"/>
    <dgm:cxn modelId="{EBF92322-4F25-4087-BD50-8E07448E0682}" srcId="{FD9490BA-6C23-400F-9F35-AF31D89C2502}" destId="{FCB869D7-4225-47BD-9E26-230F7F353FC0}" srcOrd="1" destOrd="0" parTransId="{79AF056B-058A-496A-ACEC-0016D96C689D}" sibTransId="{F6DEBAE2-21B9-4BCC-9165-CE06992F0B7D}"/>
    <dgm:cxn modelId="{0C9B9840-35D9-471D-BE4B-4D3C6652A1C9}" type="presOf" srcId="{C930CCC3-6714-4ECA-BCA0-9CABE1831508}" destId="{16488EFA-2515-468A-B4B3-2F3DD89BDF34}" srcOrd="0" destOrd="0" presId="urn:microsoft.com/office/officeart/2005/8/layout/vList2"/>
    <dgm:cxn modelId="{73EBBEAE-B733-4BD0-A162-68E99E2A1D1F}" srcId="{FD9490BA-6C23-400F-9F35-AF31D89C2502}" destId="{AC7E53F1-7D37-40CD-BC3A-582083A5EAFC}" srcOrd="7" destOrd="0" parTransId="{5BCFEDCF-EED4-44D8-A145-5ED98610A4FF}" sibTransId="{07DCF165-E848-4651-8CAE-00C20114635F}"/>
    <dgm:cxn modelId="{AA0A105B-C3B4-45A0-B4F2-015914593EE8}" type="presOf" srcId="{07B11034-C93B-47C6-886A-68F8E66CD72A}" destId="{AC11E4C9-27D3-49F6-BC70-5EF8B3EF66A0}" srcOrd="0" destOrd="0" presId="urn:microsoft.com/office/officeart/2005/8/layout/vList2"/>
    <dgm:cxn modelId="{4D5C9E79-3DE9-44FE-A8D1-890E6CC79CED}" type="presOf" srcId="{A944D496-D00F-424D-B74A-682D9326550A}" destId="{D8EF4EB7-D84E-453A-BC50-7E7F9906DD94}" srcOrd="0" destOrd="0" presId="urn:microsoft.com/office/officeart/2005/8/layout/vList2"/>
    <dgm:cxn modelId="{2F1797BA-8C55-4AB9-B7D6-FC365BD95377}" type="presOf" srcId="{317EB53C-A2EC-49AE-A9A9-41319BBC3D95}" destId="{24BEEC56-0E16-4352-AF6D-336E2C9BD5F7}" srcOrd="0" destOrd="0" presId="urn:microsoft.com/office/officeart/2005/8/layout/vList2"/>
    <dgm:cxn modelId="{1F238E2E-58B1-46BB-9080-562D22199DD8}" srcId="{FD9490BA-6C23-400F-9F35-AF31D89C2502}" destId="{C930CCC3-6714-4ECA-BCA0-9CABE1831508}" srcOrd="3" destOrd="0" parTransId="{B2F6490C-DE8F-4B0C-82D3-4C33FF463CD1}" sibTransId="{C6D77A06-C81E-4295-9F1E-7337BBE85DD5}"/>
    <dgm:cxn modelId="{5FB2E31B-1018-414C-866A-398BBC9FAB96}" type="presOf" srcId="{FCB869D7-4225-47BD-9E26-230F7F353FC0}" destId="{0A326204-F397-45AC-B59A-E33B419B1267}" srcOrd="0" destOrd="0" presId="urn:microsoft.com/office/officeart/2005/8/layout/vList2"/>
    <dgm:cxn modelId="{577DACA0-7169-4E53-96C0-C9501AA51AC0}" type="presParOf" srcId="{3730FB34-3EA1-4726-8962-5CD94AF4BB8F}" destId="{D8EF4EB7-D84E-453A-BC50-7E7F9906DD94}" srcOrd="0" destOrd="0" presId="urn:microsoft.com/office/officeart/2005/8/layout/vList2"/>
    <dgm:cxn modelId="{1B00FD9E-F25D-4F35-B0A9-40915996D317}" type="presParOf" srcId="{3730FB34-3EA1-4726-8962-5CD94AF4BB8F}" destId="{1CE06979-AF3F-4144-A2A0-8DB49486F983}" srcOrd="1" destOrd="0" presId="urn:microsoft.com/office/officeart/2005/8/layout/vList2"/>
    <dgm:cxn modelId="{AF1AA173-6A58-4CC9-9D2E-4134B2A61486}" type="presParOf" srcId="{3730FB34-3EA1-4726-8962-5CD94AF4BB8F}" destId="{0A326204-F397-45AC-B59A-E33B419B1267}" srcOrd="2" destOrd="0" presId="urn:microsoft.com/office/officeart/2005/8/layout/vList2"/>
    <dgm:cxn modelId="{3C38B47F-3A40-4103-A31B-CA884064789E}" type="presParOf" srcId="{3730FB34-3EA1-4726-8962-5CD94AF4BB8F}" destId="{618F3A15-5876-41AD-AA46-62438CD441EB}" srcOrd="3" destOrd="0" presId="urn:microsoft.com/office/officeart/2005/8/layout/vList2"/>
    <dgm:cxn modelId="{99B7FF9F-071D-4073-BB42-035A9DEB7FCA}" type="presParOf" srcId="{3730FB34-3EA1-4726-8962-5CD94AF4BB8F}" destId="{DAA28984-7884-4510-A934-BBC947C0A9EB}" srcOrd="4" destOrd="0" presId="urn:microsoft.com/office/officeart/2005/8/layout/vList2"/>
    <dgm:cxn modelId="{FB67AC84-3105-42B7-B3EE-FED2B8E700D3}" type="presParOf" srcId="{3730FB34-3EA1-4726-8962-5CD94AF4BB8F}" destId="{53550E6E-2E8D-4F3D-9FB0-5464E20352C7}" srcOrd="5" destOrd="0" presId="urn:microsoft.com/office/officeart/2005/8/layout/vList2"/>
    <dgm:cxn modelId="{47EE4DB0-B68C-4704-BD12-18C88E2368A7}" type="presParOf" srcId="{3730FB34-3EA1-4726-8962-5CD94AF4BB8F}" destId="{16488EFA-2515-468A-B4B3-2F3DD89BDF34}" srcOrd="6" destOrd="0" presId="urn:microsoft.com/office/officeart/2005/8/layout/vList2"/>
    <dgm:cxn modelId="{E264D94C-28A0-417D-93F0-BCC6B977E732}" type="presParOf" srcId="{3730FB34-3EA1-4726-8962-5CD94AF4BB8F}" destId="{A9FB0152-99B5-49B8-B92C-EBA42E655457}" srcOrd="7" destOrd="0" presId="urn:microsoft.com/office/officeart/2005/8/layout/vList2"/>
    <dgm:cxn modelId="{139B6755-579C-4D6B-99A2-F0B8690F6CF4}" type="presParOf" srcId="{3730FB34-3EA1-4726-8962-5CD94AF4BB8F}" destId="{AC11E4C9-27D3-49F6-BC70-5EF8B3EF66A0}" srcOrd="8" destOrd="0" presId="urn:microsoft.com/office/officeart/2005/8/layout/vList2"/>
    <dgm:cxn modelId="{9D3DE019-B2E1-457F-ACBE-146CDFC7CD46}" type="presParOf" srcId="{3730FB34-3EA1-4726-8962-5CD94AF4BB8F}" destId="{BDA9194F-D200-45B8-917D-F3200AAB8786}" srcOrd="9" destOrd="0" presId="urn:microsoft.com/office/officeart/2005/8/layout/vList2"/>
    <dgm:cxn modelId="{42156BF3-462B-4F85-9D60-136DE46071BA}" type="presParOf" srcId="{3730FB34-3EA1-4726-8962-5CD94AF4BB8F}" destId="{24BEEC56-0E16-4352-AF6D-336E2C9BD5F7}" srcOrd="10" destOrd="0" presId="urn:microsoft.com/office/officeart/2005/8/layout/vList2"/>
    <dgm:cxn modelId="{CF97E7F3-3685-437B-AEDA-F659D1395F79}" type="presParOf" srcId="{3730FB34-3EA1-4726-8962-5CD94AF4BB8F}" destId="{F2E41073-2C02-4D12-BBFA-64AD14FC552D}" srcOrd="11" destOrd="0" presId="urn:microsoft.com/office/officeart/2005/8/layout/vList2"/>
    <dgm:cxn modelId="{E070BE05-FC38-4FBB-B80E-8D7FA70429D3}" type="presParOf" srcId="{3730FB34-3EA1-4726-8962-5CD94AF4BB8F}" destId="{45E8EAD1-D1AD-4EDA-9C2E-86908A63C3DE}" srcOrd="12" destOrd="0" presId="urn:microsoft.com/office/officeart/2005/8/layout/vList2"/>
    <dgm:cxn modelId="{1F1CEC89-FCEB-4EED-BBAA-802B179B8D40}" type="presParOf" srcId="{3730FB34-3EA1-4726-8962-5CD94AF4BB8F}" destId="{36C3D6D8-055F-4F07-9253-036262F15C45}" srcOrd="13" destOrd="0" presId="urn:microsoft.com/office/officeart/2005/8/layout/vList2"/>
    <dgm:cxn modelId="{B4887B5B-FA82-45E1-8B96-F3C8B39BBAC2}" type="presParOf" srcId="{3730FB34-3EA1-4726-8962-5CD94AF4BB8F}" destId="{5E36BE97-93D5-4E0C-B4F6-E3F245F1DBC0}" srcOrd="1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6291DC7-CEBB-4474-887B-2723A6A9968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tr-TR"/>
        </a:p>
      </dgm:t>
    </dgm:pt>
    <dgm:pt modelId="{B5697276-6D61-42D7-A604-28A8F9245119}">
      <dgm:prSet/>
      <dgm:spPr/>
      <dgm:t>
        <a:bodyPr/>
        <a:lstStyle/>
        <a:p>
          <a:pPr rtl="0"/>
          <a:r>
            <a:rPr lang="tr-TR" dirty="0" smtClean="0">
              <a:solidFill>
                <a:schemeClr val="tx1">
                  <a:lumMod val="95000"/>
                  <a:lumOff val="5000"/>
                </a:schemeClr>
              </a:solidFill>
            </a:rPr>
            <a:t>Harcama yetkilisini belirlemek</a:t>
          </a:r>
          <a:endParaRPr lang="tr-TR" dirty="0">
            <a:solidFill>
              <a:schemeClr val="tx1">
                <a:lumMod val="95000"/>
                <a:lumOff val="5000"/>
              </a:schemeClr>
            </a:solidFill>
          </a:endParaRPr>
        </a:p>
      </dgm:t>
    </dgm:pt>
    <dgm:pt modelId="{8E3B3E3E-EC11-4BF0-A24D-58CAB86CCA06}" type="parTrans" cxnId="{CEDC5C3B-2CC6-477E-9501-7E1C3859A323}">
      <dgm:prSet/>
      <dgm:spPr/>
      <dgm:t>
        <a:bodyPr/>
        <a:lstStyle/>
        <a:p>
          <a:endParaRPr lang="tr-TR"/>
        </a:p>
      </dgm:t>
    </dgm:pt>
    <dgm:pt modelId="{B8F8D8B9-9392-4F3E-B45E-70AF7CB781BD}" type="sibTrans" cxnId="{CEDC5C3B-2CC6-477E-9501-7E1C3859A323}">
      <dgm:prSet/>
      <dgm:spPr/>
      <dgm:t>
        <a:bodyPr/>
        <a:lstStyle/>
        <a:p>
          <a:endParaRPr lang="tr-TR"/>
        </a:p>
      </dgm:t>
    </dgm:pt>
    <dgm:pt modelId="{BD6F9000-E7DA-42EA-92A4-F944A9580BE9}">
      <dgm:prSet/>
      <dgm:spPr/>
      <dgm:t>
        <a:bodyPr/>
        <a:lstStyle/>
        <a:p>
          <a:pPr rtl="0"/>
          <a:r>
            <a:rPr lang="tr-TR" dirty="0" smtClean="0">
              <a:solidFill>
                <a:schemeClr val="tx1">
                  <a:lumMod val="95000"/>
                  <a:lumOff val="5000"/>
                </a:schemeClr>
              </a:solidFill>
            </a:rPr>
            <a:t>Şartlı bağış ve yardım için gelir ve ödenek kaydına izin vermek</a:t>
          </a:r>
          <a:endParaRPr lang="tr-TR" dirty="0">
            <a:solidFill>
              <a:schemeClr val="tx1">
                <a:lumMod val="95000"/>
                <a:lumOff val="5000"/>
              </a:schemeClr>
            </a:solidFill>
          </a:endParaRPr>
        </a:p>
      </dgm:t>
    </dgm:pt>
    <dgm:pt modelId="{1053B61C-5172-4E17-AB17-63C038E712F6}" type="parTrans" cxnId="{48897493-6097-4E7A-8709-4FF36E32684E}">
      <dgm:prSet/>
      <dgm:spPr/>
      <dgm:t>
        <a:bodyPr/>
        <a:lstStyle/>
        <a:p>
          <a:endParaRPr lang="tr-TR"/>
        </a:p>
      </dgm:t>
    </dgm:pt>
    <dgm:pt modelId="{9592B859-4E5D-451A-BA92-F9D0A7792F80}" type="sibTrans" cxnId="{48897493-6097-4E7A-8709-4FF36E32684E}">
      <dgm:prSet/>
      <dgm:spPr/>
      <dgm:t>
        <a:bodyPr/>
        <a:lstStyle/>
        <a:p>
          <a:endParaRPr lang="tr-TR"/>
        </a:p>
      </dgm:t>
    </dgm:pt>
    <dgm:pt modelId="{89C01E9A-7639-45C6-9394-F200DBB39AB4}">
      <dgm:prSet/>
      <dgm:spPr/>
      <dgm:t>
        <a:bodyPr/>
        <a:lstStyle/>
        <a:p>
          <a:pPr rtl="0"/>
          <a:r>
            <a:rPr lang="tr-TR" dirty="0" smtClean="0">
              <a:solidFill>
                <a:schemeClr val="tx1">
                  <a:lumMod val="95000"/>
                  <a:lumOff val="5000"/>
                </a:schemeClr>
              </a:solidFill>
            </a:rPr>
            <a:t>Muhasebe yetkilisini atamak </a:t>
          </a:r>
          <a:endParaRPr lang="tr-TR" dirty="0">
            <a:solidFill>
              <a:schemeClr val="tx1">
                <a:lumMod val="95000"/>
                <a:lumOff val="5000"/>
              </a:schemeClr>
            </a:solidFill>
          </a:endParaRPr>
        </a:p>
      </dgm:t>
    </dgm:pt>
    <dgm:pt modelId="{7539F223-4CCB-424F-90E5-B443249C98F3}" type="parTrans" cxnId="{9651C990-2680-4473-A5CC-C97EFD281E68}">
      <dgm:prSet/>
      <dgm:spPr/>
      <dgm:t>
        <a:bodyPr/>
        <a:lstStyle/>
        <a:p>
          <a:endParaRPr lang="tr-TR"/>
        </a:p>
      </dgm:t>
    </dgm:pt>
    <dgm:pt modelId="{1209038D-7A25-4188-B77F-626C16997DC0}" type="sibTrans" cxnId="{9651C990-2680-4473-A5CC-C97EFD281E68}">
      <dgm:prSet/>
      <dgm:spPr/>
      <dgm:t>
        <a:bodyPr/>
        <a:lstStyle/>
        <a:p>
          <a:endParaRPr lang="tr-TR"/>
        </a:p>
      </dgm:t>
    </dgm:pt>
    <dgm:pt modelId="{B390ED65-A325-4058-99D9-D3B1F22730C0}">
      <dgm:prSet/>
      <dgm:spPr/>
      <dgm:t>
        <a:bodyPr/>
        <a:lstStyle/>
        <a:p>
          <a:pPr rtl="0"/>
          <a:r>
            <a:rPr lang="tr-TR" dirty="0" smtClean="0">
              <a:solidFill>
                <a:schemeClr val="tx1">
                  <a:lumMod val="95000"/>
                  <a:lumOff val="5000"/>
                </a:schemeClr>
              </a:solidFill>
            </a:rPr>
            <a:t>Kanunda sayılan para cezalarını vermek</a:t>
          </a:r>
          <a:endParaRPr lang="tr-TR" dirty="0">
            <a:solidFill>
              <a:schemeClr val="tx1">
                <a:lumMod val="95000"/>
                <a:lumOff val="5000"/>
              </a:schemeClr>
            </a:solidFill>
          </a:endParaRPr>
        </a:p>
      </dgm:t>
    </dgm:pt>
    <dgm:pt modelId="{0E16E426-AC72-43F9-AC4E-AEC583E9FE37}" type="parTrans" cxnId="{11C20DA1-3621-4312-AEE8-FE68731377F8}">
      <dgm:prSet/>
      <dgm:spPr/>
      <dgm:t>
        <a:bodyPr/>
        <a:lstStyle/>
        <a:p>
          <a:endParaRPr lang="tr-TR"/>
        </a:p>
      </dgm:t>
    </dgm:pt>
    <dgm:pt modelId="{2EF2ACCC-517A-4C38-83C5-8F8AD79F750E}" type="sibTrans" cxnId="{11C20DA1-3621-4312-AEE8-FE68731377F8}">
      <dgm:prSet/>
      <dgm:spPr/>
      <dgm:t>
        <a:bodyPr/>
        <a:lstStyle/>
        <a:p>
          <a:endParaRPr lang="tr-TR"/>
        </a:p>
      </dgm:t>
    </dgm:pt>
    <dgm:pt modelId="{DDD0C590-844D-43E1-B3DE-FBBD0D60296E}">
      <dgm:prSet/>
      <dgm:spPr/>
      <dgm:t>
        <a:bodyPr/>
        <a:lstStyle/>
        <a:p>
          <a:pPr rtl="0"/>
          <a:r>
            <a:rPr lang="tr-TR" dirty="0" smtClean="0">
              <a:solidFill>
                <a:schemeClr val="tx1">
                  <a:lumMod val="95000"/>
                  <a:lumOff val="5000"/>
                </a:schemeClr>
              </a:solidFill>
            </a:rPr>
            <a:t>Kamu alacaklarının silinmesine karar vermek</a:t>
          </a:r>
          <a:endParaRPr lang="tr-TR" dirty="0">
            <a:solidFill>
              <a:schemeClr val="tx1">
                <a:lumMod val="95000"/>
                <a:lumOff val="5000"/>
              </a:schemeClr>
            </a:solidFill>
          </a:endParaRPr>
        </a:p>
      </dgm:t>
    </dgm:pt>
    <dgm:pt modelId="{E50CC931-E5F1-44B5-8CEF-F7645672BA13}" type="parTrans" cxnId="{F7B0A46F-AB3D-4199-BE7E-206DE67281C4}">
      <dgm:prSet/>
      <dgm:spPr/>
      <dgm:t>
        <a:bodyPr/>
        <a:lstStyle/>
        <a:p>
          <a:endParaRPr lang="tr-TR"/>
        </a:p>
      </dgm:t>
    </dgm:pt>
    <dgm:pt modelId="{82E2F82D-2444-4F3E-BA43-4A0633E79BD5}" type="sibTrans" cxnId="{F7B0A46F-AB3D-4199-BE7E-206DE67281C4}">
      <dgm:prSet/>
      <dgm:spPr/>
      <dgm:t>
        <a:bodyPr/>
        <a:lstStyle/>
        <a:p>
          <a:endParaRPr lang="tr-TR"/>
        </a:p>
      </dgm:t>
    </dgm:pt>
    <dgm:pt modelId="{DD6243C0-2441-4511-9D7A-ACED0F2C5FAF}">
      <dgm:prSet/>
      <dgm:spPr/>
      <dgm:t>
        <a:bodyPr/>
        <a:lstStyle/>
        <a:p>
          <a:pPr rtl="0"/>
          <a:r>
            <a:rPr lang="tr-TR" dirty="0" smtClean="0">
              <a:solidFill>
                <a:schemeClr val="tx1">
                  <a:lumMod val="95000"/>
                  <a:lumOff val="5000"/>
                </a:schemeClr>
              </a:solidFill>
            </a:rPr>
            <a:t>İdare faaliyet raporunu düzenleyerek kamuoyuna açıklamak</a:t>
          </a:r>
          <a:endParaRPr lang="tr-TR" dirty="0">
            <a:solidFill>
              <a:schemeClr val="tx1">
                <a:lumMod val="95000"/>
                <a:lumOff val="5000"/>
              </a:schemeClr>
            </a:solidFill>
          </a:endParaRPr>
        </a:p>
      </dgm:t>
    </dgm:pt>
    <dgm:pt modelId="{2C9EF176-7F2B-45CC-ABB4-98A888909FFA}" type="parTrans" cxnId="{76D836B2-EE35-41EE-A164-4F560588CEC2}">
      <dgm:prSet/>
      <dgm:spPr/>
      <dgm:t>
        <a:bodyPr/>
        <a:lstStyle/>
        <a:p>
          <a:endParaRPr lang="tr-TR"/>
        </a:p>
      </dgm:t>
    </dgm:pt>
    <dgm:pt modelId="{F0B88046-2AA3-4F6E-95DA-2EB260B54904}" type="sibTrans" cxnId="{76D836B2-EE35-41EE-A164-4F560588CEC2}">
      <dgm:prSet/>
      <dgm:spPr/>
      <dgm:t>
        <a:bodyPr/>
        <a:lstStyle/>
        <a:p>
          <a:endParaRPr lang="tr-TR"/>
        </a:p>
      </dgm:t>
    </dgm:pt>
    <dgm:pt modelId="{E6A18C84-AF04-4944-BFE4-A2DA2A1FE7B2}">
      <dgm:prSet/>
      <dgm:spPr/>
      <dgm:t>
        <a:bodyPr/>
        <a:lstStyle/>
        <a:p>
          <a:pPr rtl="0"/>
          <a:r>
            <a:rPr lang="tr-TR" dirty="0" smtClean="0">
              <a:solidFill>
                <a:schemeClr val="tx1">
                  <a:lumMod val="95000"/>
                  <a:lumOff val="5000"/>
                </a:schemeClr>
              </a:solidFill>
            </a:rPr>
            <a:t>Gelecek yıla veya yıllara sari işlere onay vermek</a:t>
          </a:r>
          <a:endParaRPr lang="tr-TR" dirty="0">
            <a:solidFill>
              <a:schemeClr val="tx1">
                <a:lumMod val="95000"/>
                <a:lumOff val="5000"/>
              </a:schemeClr>
            </a:solidFill>
          </a:endParaRPr>
        </a:p>
      </dgm:t>
    </dgm:pt>
    <dgm:pt modelId="{B0F37277-7221-425E-971D-591DB59A17D9}" type="parTrans" cxnId="{0229E249-C192-4043-8451-FE47F32EDF28}">
      <dgm:prSet/>
      <dgm:spPr/>
      <dgm:t>
        <a:bodyPr/>
        <a:lstStyle/>
        <a:p>
          <a:endParaRPr lang="tr-TR"/>
        </a:p>
      </dgm:t>
    </dgm:pt>
    <dgm:pt modelId="{A66D33A4-0DD9-4EC1-A356-BC4B0085B807}" type="sibTrans" cxnId="{0229E249-C192-4043-8451-FE47F32EDF28}">
      <dgm:prSet/>
      <dgm:spPr/>
      <dgm:t>
        <a:bodyPr/>
        <a:lstStyle/>
        <a:p>
          <a:endParaRPr lang="tr-TR"/>
        </a:p>
      </dgm:t>
    </dgm:pt>
    <dgm:pt modelId="{351DF545-66FD-476D-A82D-2EF45375651D}" type="pres">
      <dgm:prSet presAssocID="{D6291DC7-CEBB-4474-887B-2723A6A9968A}" presName="linear" presStyleCnt="0">
        <dgm:presLayoutVars>
          <dgm:animLvl val="lvl"/>
          <dgm:resizeHandles val="exact"/>
        </dgm:presLayoutVars>
      </dgm:prSet>
      <dgm:spPr/>
      <dgm:t>
        <a:bodyPr/>
        <a:lstStyle/>
        <a:p>
          <a:endParaRPr lang="tr-TR"/>
        </a:p>
      </dgm:t>
    </dgm:pt>
    <dgm:pt modelId="{48BFEC48-B7D5-4313-9FE3-530A80AE55BE}" type="pres">
      <dgm:prSet presAssocID="{B5697276-6D61-42D7-A604-28A8F9245119}" presName="parentText" presStyleLbl="node1" presStyleIdx="0" presStyleCnt="7" custLinFactNeighborX="268" custLinFactNeighborY="34586">
        <dgm:presLayoutVars>
          <dgm:chMax val="0"/>
          <dgm:bulletEnabled val="1"/>
        </dgm:presLayoutVars>
      </dgm:prSet>
      <dgm:spPr/>
      <dgm:t>
        <a:bodyPr/>
        <a:lstStyle/>
        <a:p>
          <a:endParaRPr lang="tr-TR"/>
        </a:p>
      </dgm:t>
    </dgm:pt>
    <dgm:pt modelId="{1F891E1A-7BD8-4206-BA02-E9D4DAE4C4FA}" type="pres">
      <dgm:prSet presAssocID="{B8F8D8B9-9392-4F3E-B45E-70AF7CB781BD}" presName="spacer" presStyleCnt="0"/>
      <dgm:spPr/>
    </dgm:pt>
    <dgm:pt modelId="{8AEAEB03-A8D8-4468-A1B3-E4A3ADE95978}" type="pres">
      <dgm:prSet presAssocID="{BD6F9000-E7DA-42EA-92A4-F944A9580BE9}" presName="parentText" presStyleLbl="node1" presStyleIdx="1" presStyleCnt="7">
        <dgm:presLayoutVars>
          <dgm:chMax val="0"/>
          <dgm:bulletEnabled val="1"/>
        </dgm:presLayoutVars>
      </dgm:prSet>
      <dgm:spPr/>
      <dgm:t>
        <a:bodyPr/>
        <a:lstStyle/>
        <a:p>
          <a:endParaRPr lang="tr-TR"/>
        </a:p>
      </dgm:t>
    </dgm:pt>
    <dgm:pt modelId="{6499E91E-1008-42D7-AA87-B3CA9305FB8B}" type="pres">
      <dgm:prSet presAssocID="{9592B859-4E5D-451A-BA92-F9D0A7792F80}" presName="spacer" presStyleCnt="0"/>
      <dgm:spPr/>
    </dgm:pt>
    <dgm:pt modelId="{BB2C1EB6-82D0-4F26-8E16-A65565BF3FDF}" type="pres">
      <dgm:prSet presAssocID="{89C01E9A-7639-45C6-9394-F200DBB39AB4}" presName="parentText" presStyleLbl="node1" presStyleIdx="2" presStyleCnt="7">
        <dgm:presLayoutVars>
          <dgm:chMax val="0"/>
          <dgm:bulletEnabled val="1"/>
        </dgm:presLayoutVars>
      </dgm:prSet>
      <dgm:spPr/>
      <dgm:t>
        <a:bodyPr/>
        <a:lstStyle/>
        <a:p>
          <a:endParaRPr lang="tr-TR"/>
        </a:p>
      </dgm:t>
    </dgm:pt>
    <dgm:pt modelId="{3B86F769-0306-4BB3-B621-0AB641B3FE64}" type="pres">
      <dgm:prSet presAssocID="{1209038D-7A25-4188-B77F-626C16997DC0}" presName="spacer" presStyleCnt="0"/>
      <dgm:spPr/>
    </dgm:pt>
    <dgm:pt modelId="{04EC38FB-DAAF-47A7-ABAC-5510E7718D21}" type="pres">
      <dgm:prSet presAssocID="{B390ED65-A325-4058-99D9-D3B1F22730C0}" presName="parentText" presStyleLbl="node1" presStyleIdx="3" presStyleCnt="7">
        <dgm:presLayoutVars>
          <dgm:chMax val="0"/>
          <dgm:bulletEnabled val="1"/>
        </dgm:presLayoutVars>
      </dgm:prSet>
      <dgm:spPr/>
      <dgm:t>
        <a:bodyPr/>
        <a:lstStyle/>
        <a:p>
          <a:endParaRPr lang="tr-TR"/>
        </a:p>
      </dgm:t>
    </dgm:pt>
    <dgm:pt modelId="{A50F45B1-4D88-4321-94E6-EEB9B40EA3BE}" type="pres">
      <dgm:prSet presAssocID="{2EF2ACCC-517A-4C38-83C5-8F8AD79F750E}" presName="spacer" presStyleCnt="0"/>
      <dgm:spPr/>
    </dgm:pt>
    <dgm:pt modelId="{8A7E5A33-D56E-4F12-85C9-24B5DEDABE86}" type="pres">
      <dgm:prSet presAssocID="{DDD0C590-844D-43E1-B3DE-FBBD0D60296E}" presName="parentText" presStyleLbl="node1" presStyleIdx="4" presStyleCnt="7">
        <dgm:presLayoutVars>
          <dgm:chMax val="0"/>
          <dgm:bulletEnabled val="1"/>
        </dgm:presLayoutVars>
      </dgm:prSet>
      <dgm:spPr/>
      <dgm:t>
        <a:bodyPr/>
        <a:lstStyle/>
        <a:p>
          <a:endParaRPr lang="tr-TR"/>
        </a:p>
      </dgm:t>
    </dgm:pt>
    <dgm:pt modelId="{15A000ED-6E2D-42C6-B01D-1B64D3171869}" type="pres">
      <dgm:prSet presAssocID="{82E2F82D-2444-4F3E-BA43-4A0633E79BD5}" presName="spacer" presStyleCnt="0"/>
      <dgm:spPr/>
    </dgm:pt>
    <dgm:pt modelId="{2FE9DEDE-E3F1-4579-9E3B-90E45C4AF93B}" type="pres">
      <dgm:prSet presAssocID="{DD6243C0-2441-4511-9D7A-ACED0F2C5FAF}" presName="parentText" presStyleLbl="node1" presStyleIdx="5" presStyleCnt="7">
        <dgm:presLayoutVars>
          <dgm:chMax val="0"/>
          <dgm:bulletEnabled val="1"/>
        </dgm:presLayoutVars>
      </dgm:prSet>
      <dgm:spPr/>
      <dgm:t>
        <a:bodyPr/>
        <a:lstStyle/>
        <a:p>
          <a:endParaRPr lang="tr-TR"/>
        </a:p>
      </dgm:t>
    </dgm:pt>
    <dgm:pt modelId="{5195F327-45DD-4784-8EA1-EEFB50FD6D0E}" type="pres">
      <dgm:prSet presAssocID="{F0B88046-2AA3-4F6E-95DA-2EB260B54904}" presName="spacer" presStyleCnt="0"/>
      <dgm:spPr/>
    </dgm:pt>
    <dgm:pt modelId="{DA41BAA8-9B25-4B89-809A-E42C10E969B1}" type="pres">
      <dgm:prSet presAssocID="{E6A18C84-AF04-4944-BFE4-A2DA2A1FE7B2}" presName="parentText" presStyleLbl="node1" presStyleIdx="6" presStyleCnt="7">
        <dgm:presLayoutVars>
          <dgm:chMax val="0"/>
          <dgm:bulletEnabled val="1"/>
        </dgm:presLayoutVars>
      </dgm:prSet>
      <dgm:spPr/>
      <dgm:t>
        <a:bodyPr/>
        <a:lstStyle/>
        <a:p>
          <a:endParaRPr lang="tr-TR"/>
        </a:p>
      </dgm:t>
    </dgm:pt>
  </dgm:ptLst>
  <dgm:cxnLst>
    <dgm:cxn modelId="{11C20DA1-3621-4312-AEE8-FE68731377F8}" srcId="{D6291DC7-CEBB-4474-887B-2723A6A9968A}" destId="{B390ED65-A325-4058-99D9-D3B1F22730C0}" srcOrd="3" destOrd="0" parTransId="{0E16E426-AC72-43F9-AC4E-AEC583E9FE37}" sibTransId="{2EF2ACCC-517A-4C38-83C5-8F8AD79F750E}"/>
    <dgm:cxn modelId="{30018BBD-0E61-4A7D-A296-C6C76C100F70}" type="presOf" srcId="{89C01E9A-7639-45C6-9394-F200DBB39AB4}" destId="{BB2C1EB6-82D0-4F26-8E16-A65565BF3FDF}" srcOrd="0" destOrd="0" presId="urn:microsoft.com/office/officeart/2005/8/layout/vList2"/>
    <dgm:cxn modelId="{BA391465-0535-49E0-96FE-B26BC7738E42}" type="presOf" srcId="{B390ED65-A325-4058-99D9-D3B1F22730C0}" destId="{04EC38FB-DAAF-47A7-ABAC-5510E7718D21}" srcOrd="0" destOrd="0" presId="urn:microsoft.com/office/officeart/2005/8/layout/vList2"/>
    <dgm:cxn modelId="{B2BEE83C-2102-48F6-A739-6891D27A2B76}" type="presOf" srcId="{B5697276-6D61-42D7-A604-28A8F9245119}" destId="{48BFEC48-B7D5-4313-9FE3-530A80AE55BE}" srcOrd="0" destOrd="0" presId="urn:microsoft.com/office/officeart/2005/8/layout/vList2"/>
    <dgm:cxn modelId="{DF4A9449-6F91-43A7-8AC6-8CFCF64347E8}" type="presOf" srcId="{BD6F9000-E7DA-42EA-92A4-F944A9580BE9}" destId="{8AEAEB03-A8D8-4468-A1B3-E4A3ADE95978}" srcOrd="0" destOrd="0" presId="urn:microsoft.com/office/officeart/2005/8/layout/vList2"/>
    <dgm:cxn modelId="{CEDC5C3B-2CC6-477E-9501-7E1C3859A323}" srcId="{D6291DC7-CEBB-4474-887B-2723A6A9968A}" destId="{B5697276-6D61-42D7-A604-28A8F9245119}" srcOrd="0" destOrd="0" parTransId="{8E3B3E3E-EC11-4BF0-A24D-58CAB86CCA06}" sibTransId="{B8F8D8B9-9392-4F3E-B45E-70AF7CB781BD}"/>
    <dgm:cxn modelId="{E980B55D-2DA7-4EEC-8EC9-A26EB76E4B9C}" type="presOf" srcId="{DDD0C590-844D-43E1-B3DE-FBBD0D60296E}" destId="{8A7E5A33-D56E-4F12-85C9-24B5DEDABE86}" srcOrd="0" destOrd="0" presId="urn:microsoft.com/office/officeart/2005/8/layout/vList2"/>
    <dgm:cxn modelId="{3C666B00-198C-4131-B3FD-013E6474EB54}" type="presOf" srcId="{D6291DC7-CEBB-4474-887B-2723A6A9968A}" destId="{351DF545-66FD-476D-A82D-2EF45375651D}" srcOrd="0" destOrd="0" presId="urn:microsoft.com/office/officeart/2005/8/layout/vList2"/>
    <dgm:cxn modelId="{73E570C9-E465-4A1F-AF84-EF340B21645B}" type="presOf" srcId="{E6A18C84-AF04-4944-BFE4-A2DA2A1FE7B2}" destId="{DA41BAA8-9B25-4B89-809A-E42C10E969B1}" srcOrd="0" destOrd="0" presId="urn:microsoft.com/office/officeart/2005/8/layout/vList2"/>
    <dgm:cxn modelId="{48897493-6097-4E7A-8709-4FF36E32684E}" srcId="{D6291DC7-CEBB-4474-887B-2723A6A9968A}" destId="{BD6F9000-E7DA-42EA-92A4-F944A9580BE9}" srcOrd="1" destOrd="0" parTransId="{1053B61C-5172-4E17-AB17-63C038E712F6}" sibTransId="{9592B859-4E5D-451A-BA92-F9D0A7792F80}"/>
    <dgm:cxn modelId="{F7B0A46F-AB3D-4199-BE7E-206DE67281C4}" srcId="{D6291DC7-CEBB-4474-887B-2723A6A9968A}" destId="{DDD0C590-844D-43E1-B3DE-FBBD0D60296E}" srcOrd="4" destOrd="0" parTransId="{E50CC931-E5F1-44B5-8CEF-F7645672BA13}" sibTransId="{82E2F82D-2444-4F3E-BA43-4A0633E79BD5}"/>
    <dgm:cxn modelId="{0229E249-C192-4043-8451-FE47F32EDF28}" srcId="{D6291DC7-CEBB-4474-887B-2723A6A9968A}" destId="{E6A18C84-AF04-4944-BFE4-A2DA2A1FE7B2}" srcOrd="6" destOrd="0" parTransId="{B0F37277-7221-425E-971D-591DB59A17D9}" sibTransId="{A66D33A4-0DD9-4EC1-A356-BC4B0085B807}"/>
    <dgm:cxn modelId="{9651C990-2680-4473-A5CC-C97EFD281E68}" srcId="{D6291DC7-CEBB-4474-887B-2723A6A9968A}" destId="{89C01E9A-7639-45C6-9394-F200DBB39AB4}" srcOrd="2" destOrd="0" parTransId="{7539F223-4CCB-424F-90E5-B443249C98F3}" sibTransId="{1209038D-7A25-4188-B77F-626C16997DC0}"/>
    <dgm:cxn modelId="{76D836B2-EE35-41EE-A164-4F560588CEC2}" srcId="{D6291DC7-CEBB-4474-887B-2723A6A9968A}" destId="{DD6243C0-2441-4511-9D7A-ACED0F2C5FAF}" srcOrd="5" destOrd="0" parTransId="{2C9EF176-7F2B-45CC-ABB4-98A888909FFA}" sibTransId="{F0B88046-2AA3-4F6E-95DA-2EB260B54904}"/>
    <dgm:cxn modelId="{A69A5D20-5560-45E2-8C1C-C45E22B305E4}" type="presOf" srcId="{DD6243C0-2441-4511-9D7A-ACED0F2C5FAF}" destId="{2FE9DEDE-E3F1-4579-9E3B-90E45C4AF93B}" srcOrd="0" destOrd="0" presId="urn:microsoft.com/office/officeart/2005/8/layout/vList2"/>
    <dgm:cxn modelId="{585039DB-B3D0-49C4-849C-27E13355DC46}" type="presParOf" srcId="{351DF545-66FD-476D-A82D-2EF45375651D}" destId="{48BFEC48-B7D5-4313-9FE3-530A80AE55BE}" srcOrd="0" destOrd="0" presId="urn:microsoft.com/office/officeart/2005/8/layout/vList2"/>
    <dgm:cxn modelId="{938792F5-078E-4EB4-9593-84E7227107EA}" type="presParOf" srcId="{351DF545-66FD-476D-A82D-2EF45375651D}" destId="{1F891E1A-7BD8-4206-BA02-E9D4DAE4C4FA}" srcOrd="1" destOrd="0" presId="urn:microsoft.com/office/officeart/2005/8/layout/vList2"/>
    <dgm:cxn modelId="{60F74130-03E1-4733-8F16-82BA39AD978E}" type="presParOf" srcId="{351DF545-66FD-476D-A82D-2EF45375651D}" destId="{8AEAEB03-A8D8-4468-A1B3-E4A3ADE95978}" srcOrd="2" destOrd="0" presId="urn:microsoft.com/office/officeart/2005/8/layout/vList2"/>
    <dgm:cxn modelId="{F56C7F6C-3906-43EE-85A0-C5B3A884AD39}" type="presParOf" srcId="{351DF545-66FD-476D-A82D-2EF45375651D}" destId="{6499E91E-1008-42D7-AA87-B3CA9305FB8B}" srcOrd="3" destOrd="0" presId="urn:microsoft.com/office/officeart/2005/8/layout/vList2"/>
    <dgm:cxn modelId="{A4307EE3-D393-4217-A90A-7C2A74D57BD5}" type="presParOf" srcId="{351DF545-66FD-476D-A82D-2EF45375651D}" destId="{BB2C1EB6-82D0-4F26-8E16-A65565BF3FDF}" srcOrd="4" destOrd="0" presId="urn:microsoft.com/office/officeart/2005/8/layout/vList2"/>
    <dgm:cxn modelId="{CC9513C9-D0DB-4845-A847-4335FF9655A4}" type="presParOf" srcId="{351DF545-66FD-476D-A82D-2EF45375651D}" destId="{3B86F769-0306-4BB3-B621-0AB641B3FE64}" srcOrd="5" destOrd="0" presId="urn:microsoft.com/office/officeart/2005/8/layout/vList2"/>
    <dgm:cxn modelId="{955DDC4D-BB31-4740-93BA-8C011CD917A4}" type="presParOf" srcId="{351DF545-66FD-476D-A82D-2EF45375651D}" destId="{04EC38FB-DAAF-47A7-ABAC-5510E7718D21}" srcOrd="6" destOrd="0" presId="urn:microsoft.com/office/officeart/2005/8/layout/vList2"/>
    <dgm:cxn modelId="{3B52ED5B-FF9B-4EFE-B145-F9A957A2F79D}" type="presParOf" srcId="{351DF545-66FD-476D-A82D-2EF45375651D}" destId="{A50F45B1-4D88-4321-94E6-EEB9B40EA3BE}" srcOrd="7" destOrd="0" presId="urn:microsoft.com/office/officeart/2005/8/layout/vList2"/>
    <dgm:cxn modelId="{3B519A8E-559A-4FA5-B8BF-3AAD8AA77D91}" type="presParOf" srcId="{351DF545-66FD-476D-A82D-2EF45375651D}" destId="{8A7E5A33-D56E-4F12-85C9-24B5DEDABE86}" srcOrd="8" destOrd="0" presId="urn:microsoft.com/office/officeart/2005/8/layout/vList2"/>
    <dgm:cxn modelId="{E32AFF7C-DF72-4AE6-8C24-823012522081}" type="presParOf" srcId="{351DF545-66FD-476D-A82D-2EF45375651D}" destId="{15A000ED-6E2D-42C6-B01D-1B64D3171869}" srcOrd="9" destOrd="0" presId="urn:microsoft.com/office/officeart/2005/8/layout/vList2"/>
    <dgm:cxn modelId="{1E550012-80D3-41ED-BF85-3F2DE4F47EDE}" type="presParOf" srcId="{351DF545-66FD-476D-A82D-2EF45375651D}" destId="{2FE9DEDE-E3F1-4579-9E3B-90E45C4AF93B}" srcOrd="10" destOrd="0" presId="urn:microsoft.com/office/officeart/2005/8/layout/vList2"/>
    <dgm:cxn modelId="{D09EDC8E-9DA4-44D4-9077-3FA4C402CD47}" type="presParOf" srcId="{351DF545-66FD-476D-A82D-2EF45375651D}" destId="{5195F327-45DD-4784-8EA1-EEFB50FD6D0E}" srcOrd="11" destOrd="0" presId="urn:microsoft.com/office/officeart/2005/8/layout/vList2"/>
    <dgm:cxn modelId="{A46F3A5C-A222-4C56-AF3A-725493B11AC1}" type="presParOf" srcId="{351DF545-66FD-476D-A82D-2EF45375651D}" destId="{DA41BAA8-9B25-4B89-809A-E42C10E969B1}"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109F5F4-A2D9-42F5-9055-22DFA477541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3EBBDEE4-0918-48BF-A455-657AA9D01566}">
      <dgm:prSet custT="1"/>
      <dgm:spPr>
        <a:solidFill>
          <a:schemeClr val="accent1">
            <a:lumMod val="20000"/>
            <a:lumOff val="80000"/>
          </a:schemeClr>
        </a:solidFill>
        <a:effectLst>
          <a:innerShdw blurRad="114300">
            <a:prstClr val="black"/>
          </a:innerShdw>
        </a:effectLst>
      </dgm:spPr>
      <dgm:t>
        <a:bodyPr/>
        <a:lstStyle/>
        <a:p>
          <a:pPr rtl="0"/>
          <a:r>
            <a:rPr lang="tr-TR" sz="2800" u="sng" dirty="0" smtClean="0">
              <a:solidFill>
                <a:schemeClr val="tx1">
                  <a:lumMod val="95000"/>
                  <a:lumOff val="5000"/>
                </a:schemeClr>
              </a:solidFill>
            </a:rPr>
            <a:t>Bütçelerinin</a:t>
          </a:r>
          <a:r>
            <a:rPr lang="tr-TR" sz="2800" b="1" dirty="0" smtClean="0">
              <a:solidFill>
                <a:schemeClr val="tx1">
                  <a:lumMod val="95000"/>
                  <a:lumOff val="5000"/>
                </a:schemeClr>
              </a:solidFill>
            </a:rPr>
            <a:t> </a:t>
          </a:r>
          <a:r>
            <a:rPr lang="tr-TR" sz="2800" dirty="0" smtClean="0">
              <a:solidFill>
                <a:schemeClr val="tx1">
                  <a:lumMod val="95000"/>
                  <a:lumOff val="5000"/>
                </a:schemeClr>
              </a:solidFill>
            </a:rPr>
            <a:t>kalkınma planına, kurumun stratejik plan ve performans programına uygun hazırlanması ve uygulanmasından,</a:t>
          </a:r>
          <a:endParaRPr lang="tr-TR" sz="2800" dirty="0">
            <a:solidFill>
              <a:schemeClr val="tx1">
                <a:lumMod val="95000"/>
                <a:lumOff val="5000"/>
              </a:schemeClr>
            </a:solidFill>
          </a:endParaRPr>
        </a:p>
      </dgm:t>
    </dgm:pt>
    <dgm:pt modelId="{EBA0533B-3A11-4A3A-AFDC-3BE0564410B5}" type="parTrans" cxnId="{8E420E83-523E-41CD-8D47-70FCB883A8C6}">
      <dgm:prSet/>
      <dgm:spPr/>
      <dgm:t>
        <a:bodyPr/>
        <a:lstStyle/>
        <a:p>
          <a:endParaRPr lang="tr-TR"/>
        </a:p>
      </dgm:t>
    </dgm:pt>
    <dgm:pt modelId="{303AE703-EA54-4ACD-B439-C28E5683343A}" type="sibTrans" cxnId="{8E420E83-523E-41CD-8D47-70FCB883A8C6}">
      <dgm:prSet/>
      <dgm:spPr/>
      <dgm:t>
        <a:bodyPr/>
        <a:lstStyle/>
        <a:p>
          <a:endParaRPr lang="tr-TR"/>
        </a:p>
      </dgm:t>
    </dgm:pt>
    <dgm:pt modelId="{EB97442F-D918-4C5B-A99C-BFA6671B611C}">
      <dgm:prSet custT="1"/>
      <dgm:spPr>
        <a:solidFill>
          <a:schemeClr val="accent1">
            <a:lumMod val="40000"/>
            <a:lumOff val="60000"/>
          </a:schemeClr>
        </a:solidFill>
        <a:effectLst>
          <a:innerShdw blurRad="114300">
            <a:prstClr val="black"/>
          </a:innerShdw>
        </a:effectLst>
      </dgm:spPr>
      <dgm:t>
        <a:bodyPr/>
        <a:lstStyle/>
        <a:p>
          <a:pPr rtl="0"/>
          <a:r>
            <a:rPr lang="tr-TR" sz="2800" dirty="0" smtClean="0">
              <a:solidFill>
                <a:schemeClr val="tx1">
                  <a:lumMod val="95000"/>
                  <a:lumOff val="5000"/>
                </a:schemeClr>
              </a:solidFill>
            </a:rPr>
            <a:t>Sorumlulukları altındaki </a:t>
          </a:r>
          <a:r>
            <a:rPr lang="tr-TR" sz="2800" u="sng" dirty="0" smtClean="0">
              <a:solidFill>
                <a:schemeClr val="tx1">
                  <a:lumMod val="95000"/>
                  <a:lumOff val="5000"/>
                </a:schemeClr>
              </a:solidFill>
            </a:rPr>
            <a:t>kaynakların</a:t>
          </a:r>
          <a:r>
            <a:rPr lang="tr-TR" sz="2800" dirty="0" smtClean="0">
              <a:solidFill>
                <a:schemeClr val="tx1">
                  <a:lumMod val="95000"/>
                  <a:lumOff val="5000"/>
                </a:schemeClr>
              </a:solidFill>
            </a:rPr>
            <a:t>;</a:t>
          </a:r>
          <a:endParaRPr lang="tr-TR" sz="2800" dirty="0">
            <a:solidFill>
              <a:schemeClr val="tx1">
                <a:lumMod val="95000"/>
                <a:lumOff val="5000"/>
              </a:schemeClr>
            </a:solidFill>
          </a:endParaRPr>
        </a:p>
      </dgm:t>
    </dgm:pt>
    <dgm:pt modelId="{CBB64559-355B-4365-8B8C-084E8305B37D}" type="parTrans" cxnId="{DE8F0A6E-C0D8-43F7-8768-209123CDD084}">
      <dgm:prSet/>
      <dgm:spPr/>
      <dgm:t>
        <a:bodyPr/>
        <a:lstStyle/>
        <a:p>
          <a:endParaRPr lang="tr-TR"/>
        </a:p>
      </dgm:t>
    </dgm:pt>
    <dgm:pt modelId="{8932EF2D-8D91-4586-8278-7618011FFB6C}" type="sibTrans" cxnId="{DE8F0A6E-C0D8-43F7-8768-209123CDD084}">
      <dgm:prSet/>
      <dgm:spPr/>
      <dgm:t>
        <a:bodyPr/>
        <a:lstStyle/>
        <a:p>
          <a:endParaRPr lang="tr-TR"/>
        </a:p>
      </dgm:t>
    </dgm:pt>
    <dgm:pt modelId="{CAA131C6-F348-4348-B9DF-F9BD589B9184}">
      <dgm:prSet custT="1"/>
      <dgm:spPr/>
      <dgm:t>
        <a:bodyPr/>
        <a:lstStyle/>
        <a:p>
          <a:pPr rtl="0"/>
          <a:r>
            <a:rPr lang="tr-TR" sz="2400" b="1" smtClean="0"/>
            <a:t>etkili, </a:t>
          </a:r>
          <a:endParaRPr lang="tr-TR" sz="2400"/>
        </a:p>
      </dgm:t>
    </dgm:pt>
    <dgm:pt modelId="{6C6BA3B8-FAA0-43B4-80E5-B26F8CDA8CC5}" type="parTrans" cxnId="{13F302A8-E462-4A57-ACF8-7C797E9D2B48}">
      <dgm:prSet/>
      <dgm:spPr/>
      <dgm:t>
        <a:bodyPr/>
        <a:lstStyle/>
        <a:p>
          <a:endParaRPr lang="tr-TR"/>
        </a:p>
      </dgm:t>
    </dgm:pt>
    <dgm:pt modelId="{28365EBF-409C-44F6-82E3-9BB912744246}" type="sibTrans" cxnId="{13F302A8-E462-4A57-ACF8-7C797E9D2B48}">
      <dgm:prSet/>
      <dgm:spPr/>
      <dgm:t>
        <a:bodyPr/>
        <a:lstStyle/>
        <a:p>
          <a:endParaRPr lang="tr-TR"/>
        </a:p>
      </dgm:t>
    </dgm:pt>
    <dgm:pt modelId="{3B2E4912-7131-4121-B65E-01CC462BC187}">
      <dgm:prSet custT="1"/>
      <dgm:spPr/>
      <dgm:t>
        <a:bodyPr/>
        <a:lstStyle/>
        <a:p>
          <a:pPr rtl="0"/>
          <a:r>
            <a:rPr lang="tr-TR" sz="2400" b="1" dirty="0" smtClean="0"/>
            <a:t>ekonomik ve </a:t>
          </a:r>
          <a:endParaRPr lang="tr-TR" sz="2400" dirty="0"/>
        </a:p>
      </dgm:t>
    </dgm:pt>
    <dgm:pt modelId="{EE097C78-810A-4BC3-9BD9-67926607CC03}" type="parTrans" cxnId="{80499429-8278-4FD6-B2D9-D0487CC91E4B}">
      <dgm:prSet/>
      <dgm:spPr/>
      <dgm:t>
        <a:bodyPr/>
        <a:lstStyle/>
        <a:p>
          <a:endParaRPr lang="tr-TR"/>
        </a:p>
      </dgm:t>
    </dgm:pt>
    <dgm:pt modelId="{EAF98C6C-E175-4554-A7B5-4A3EE7519765}" type="sibTrans" cxnId="{80499429-8278-4FD6-B2D9-D0487CC91E4B}">
      <dgm:prSet/>
      <dgm:spPr/>
      <dgm:t>
        <a:bodyPr/>
        <a:lstStyle/>
        <a:p>
          <a:endParaRPr lang="tr-TR"/>
        </a:p>
      </dgm:t>
    </dgm:pt>
    <dgm:pt modelId="{89C3358B-B398-4CA0-823F-D6A4E16325B9}">
      <dgm:prSet custT="1"/>
      <dgm:spPr/>
      <dgm:t>
        <a:bodyPr/>
        <a:lstStyle/>
        <a:p>
          <a:pPr rtl="0"/>
          <a:r>
            <a:rPr lang="tr-TR" sz="2400" b="1" smtClean="0"/>
            <a:t>verimli</a:t>
          </a:r>
          <a:r>
            <a:rPr lang="tr-TR" sz="2400" smtClean="0"/>
            <a:t> </a:t>
          </a:r>
          <a:endParaRPr lang="tr-TR" sz="2400"/>
        </a:p>
      </dgm:t>
    </dgm:pt>
    <dgm:pt modelId="{EE63236B-55AC-486C-B2D7-349CECC406F0}" type="parTrans" cxnId="{0D1BD62E-58CD-445C-BA77-6AB1BF978855}">
      <dgm:prSet/>
      <dgm:spPr/>
      <dgm:t>
        <a:bodyPr/>
        <a:lstStyle/>
        <a:p>
          <a:endParaRPr lang="tr-TR"/>
        </a:p>
      </dgm:t>
    </dgm:pt>
    <dgm:pt modelId="{CE86DF3F-3427-4914-9662-1BC4252454A8}" type="sibTrans" cxnId="{0D1BD62E-58CD-445C-BA77-6AB1BF978855}">
      <dgm:prSet/>
      <dgm:spPr/>
      <dgm:t>
        <a:bodyPr/>
        <a:lstStyle/>
        <a:p>
          <a:endParaRPr lang="tr-TR"/>
        </a:p>
      </dgm:t>
    </dgm:pt>
    <dgm:pt modelId="{7B888A5D-43A1-472B-BD0A-D3432B7AF7C1}">
      <dgm:prSet custT="1"/>
      <dgm:spPr>
        <a:solidFill>
          <a:schemeClr val="accent2">
            <a:lumMod val="60000"/>
            <a:lumOff val="40000"/>
          </a:schemeClr>
        </a:solidFill>
        <a:effectLst>
          <a:innerShdw blurRad="114300">
            <a:prstClr val="black"/>
          </a:innerShdw>
        </a:effectLst>
      </dgm:spPr>
      <dgm:t>
        <a:bodyPr/>
        <a:lstStyle/>
        <a:p>
          <a:pPr rtl="0"/>
          <a:r>
            <a:rPr lang="tr-TR" sz="2800" dirty="0" smtClean="0">
              <a:solidFill>
                <a:schemeClr val="tx1">
                  <a:lumMod val="95000"/>
                  <a:lumOff val="5000"/>
                </a:schemeClr>
              </a:solidFill>
            </a:rPr>
            <a:t>şekilde elde edilmesi ve kullanımını sağlamaktan,</a:t>
          </a:r>
          <a:endParaRPr lang="tr-TR" sz="2800" dirty="0">
            <a:solidFill>
              <a:schemeClr val="tx1">
                <a:lumMod val="95000"/>
                <a:lumOff val="5000"/>
              </a:schemeClr>
            </a:solidFill>
          </a:endParaRPr>
        </a:p>
      </dgm:t>
    </dgm:pt>
    <dgm:pt modelId="{43EF34D7-ADF3-42F5-B8BF-F0D0B34E7BF1}" type="parTrans" cxnId="{53815B6B-DC03-43EF-854C-B5035DD8E759}">
      <dgm:prSet/>
      <dgm:spPr/>
      <dgm:t>
        <a:bodyPr/>
        <a:lstStyle/>
        <a:p>
          <a:endParaRPr lang="tr-TR"/>
        </a:p>
      </dgm:t>
    </dgm:pt>
    <dgm:pt modelId="{1B467F61-1871-492E-B208-6C4F9A400BB6}" type="sibTrans" cxnId="{53815B6B-DC03-43EF-854C-B5035DD8E759}">
      <dgm:prSet/>
      <dgm:spPr/>
      <dgm:t>
        <a:bodyPr/>
        <a:lstStyle/>
        <a:p>
          <a:endParaRPr lang="tr-TR"/>
        </a:p>
      </dgm:t>
    </dgm:pt>
    <dgm:pt modelId="{456E7CDD-6507-458B-BD8C-85E21B4C5B06}" type="pres">
      <dgm:prSet presAssocID="{D109F5F4-A2D9-42F5-9055-22DFA4775412}" presName="linear" presStyleCnt="0">
        <dgm:presLayoutVars>
          <dgm:animLvl val="lvl"/>
          <dgm:resizeHandles val="exact"/>
        </dgm:presLayoutVars>
      </dgm:prSet>
      <dgm:spPr/>
      <dgm:t>
        <a:bodyPr/>
        <a:lstStyle/>
        <a:p>
          <a:endParaRPr lang="tr-TR"/>
        </a:p>
      </dgm:t>
    </dgm:pt>
    <dgm:pt modelId="{777BBC64-1FE9-4D88-805F-29E014E39981}" type="pres">
      <dgm:prSet presAssocID="{3EBBDEE4-0918-48BF-A455-657AA9D01566}" presName="parentText" presStyleLbl="node1" presStyleIdx="0" presStyleCnt="3" custScaleX="99632" custScaleY="100145" custLinFactNeighborX="-811" custLinFactNeighborY="-62998">
        <dgm:presLayoutVars>
          <dgm:chMax val="0"/>
          <dgm:bulletEnabled val="1"/>
        </dgm:presLayoutVars>
      </dgm:prSet>
      <dgm:spPr/>
      <dgm:t>
        <a:bodyPr/>
        <a:lstStyle/>
        <a:p>
          <a:endParaRPr lang="tr-TR"/>
        </a:p>
      </dgm:t>
    </dgm:pt>
    <dgm:pt modelId="{C419003E-7DDD-486F-85D6-EBC132D2F6B4}" type="pres">
      <dgm:prSet presAssocID="{303AE703-EA54-4ACD-B439-C28E5683343A}" presName="spacer" presStyleCnt="0"/>
      <dgm:spPr/>
      <dgm:t>
        <a:bodyPr/>
        <a:lstStyle/>
        <a:p>
          <a:endParaRPr lang="tr-TR"/>
        </a:p>
      </dgm:t>
    </dgm:pt>
    <dgm:pt modelId="{74515D5E-A243-43D1-A410-EC1D6FB8BEF8}" type="pres">
      <dgm:prSet presAssocID="{EB97442F-D918-4C5B-A99C-BFA6671B611C}" presName="parentText" presStyleLbl="node1" presStyleIdx="1" presStyleCnt="3" custScaleX="100000" custLinFactNeighborX="-162" custLinFactNeighborY="727">
        <dgm:presLayoutVars>
          <dgm:chMax val="0"/>
          <dgm:bulletEnabled val="1"/>
        </dgm:presLayoutVars>
      </dgm:prSet>
      <dgm:spPr/>
      <dgm:t>
        <a:bodyPr/>
        <a:lstStyle/>
        <a:p>
          <a:endParaRPr lang="tr-TR"/>
        </a:p>
      </dgm:t>
    </dgm:pt>
    <dgm:pt modelId="{C23BCB4E-E7B1-4B3F-A3C9-546F29EC8940}" type="pres">
      <dgm:prSet presAssocID="{EB97442F-D918-4C5B-A99C-BFA6671B611C}" presName="childText" presStyleLbl="revTx" presStyleIdx="0" presStyleCnt="1">
        <dgm:presLayoutVars>
          <dgm:bulletEnabled val="1"/>
        </dgm:presLayoutVars>
      </dgm:prSet>
      <dgm:spPr/>
      <dgm:t>
        <a:bodyPr/>
        <a:lstStyle/>
        <a:p>
          <a:endParaRPr lang="tr-TR"/>
        </a:p>
      </dgm:t>
    </dgm:pt>
    <dgm:pt modelId="{165A9255-20CC-45B6-A06B-365E35DEA0C2}" type="pres">
      <dgm:prSet presAssocID="{7B888A5D-43A1-472B-BD0A-D3432B7AF7C1}" presName="parentText" presStyleLbl="node1" presStyleIdx="2" presStyleCnt="3" custScaleY="72580" custLinFactNeighborX="-823" custLinFactNeighborY="49696">
        <dgm:presLayoutVars>
          <dgm:chMax val="0"/>
          <dgm:bulletEnabled val="1"/>
        </dgm:presLayoutVars>
      </dgm:prSet>
      <dgm:spPr/>
      <dgm:t>
        <a:bodyPr/>
        <a:lstStyle/>
        <a:p>
          <a:endParaRPr lang="tr-TR"/>
        </a:p>
      </dgm:t>
    </dgm:pt>
  </dgm:ptLst>
  <dgm:cxnLst>
    <dgm:cxn modelId="{80499429-8278-4FD6-B2D9-D0487CC91E4B}" srcId="{EB97442F-D918-4C5B-A99C-BFA6671B611C}" destId="{3B2E4912-7131-4121-B65E-01CC462BC187}" srcOrd="1" destOrd="0" parTransId="{EE097C78-810A-4BC3-9BD9-67926607CC03}" sibTransId="{EAF98C6C-E175-4554-A7B5-4A3EE7519765}"/>
    <dgm:cxn modelId="{FA0100C0-7ED3-461B-960C-5C5B1F7428EB}" type="presOf" srcId="{3EBBDEE4-0918-48BF-A455-657AA9D01566}" destId="{777BBC64-1FE9-4D88-805F-29E014E39981}" srcOrd="0" destOrd="0" presId="urn:microsoft.com/office/officeart/2005/8/layout/vList2"/>
    <dgm:cxn modelId="{DE8F0A6E-C0D8-43F7-8768-209123CDD084}" srcId="{D109F5F4-A2D9-42F5-9055-22DFA4775412}" destId="{EB97442F-D918-4C5B-A99C-BFA6671B611C}" srcOrd="1" destOrd="0" parTransId="{CBB64559-355B-4365-8B8C-084E8305B37D}" sibTransId="{8932EF2D-8D91-4586-8278-7618011FFB6C}"/>
    <dgm:cxn modelId="{7ED29783-4F3C-4882-A18E-3F8104782D4E}" type="presOf" srcId="{D109F5F4-A2D9-42F5-9055-22DFA4775412}" destId="{456E7CDD-6507-458B-BD8C-85E21B4C5B06}" srcOrd="0" destOrd="0" presId="urn:microsoft.com/office/officeart/2005/8/layout/vList2"/>
    <dgm:cxn modelId="{8E420E83-523E-41CD-8D47-70FCB883A8C6}" srcId="{D109F5F4-A2D9-42F5-9055-22DFA4775412}" destId="{3EBBDEE4-0918-48BF-A455-657AA9D01566}" srcOrd="0" destOrd="0" parTransId="{EBA0533B-3A11-4A3A-AFDC-3BE0564410B5}" sibTransId="{303AE703-EA54-4ACD-B439-C28E5683343A}"/>
    <dgm:cxn modelId="{0D1BD62E-58CD-445C-BA77-6AB1BF978855}" srcId="{EB97442F-D918-4C5B-A99C-BFA6671B611C}" destId="{89C3358B-B398-4CA0-823F-D6A4E16325B9}" srcOrd="2" destOrd="0" parTransId="{EE63236B-55AC-486C-B2D7-349CECC406F0}" sibTransId="{CE86DF3F-3427-4914-9662-1BC4252454A8}"/>
    <dgm:cxn modelId="{919F026F-903E-4495-81D8-8F68F3A7D052}" type="presOf" srcId="{CAA131C6-F348-4348-B9DF-F9BD589B9184}" destId="{C23BCB4E-E7B1-4B3F-A3C9-546F29EC8940}" srcOrd="0" destOrd="0" presId="urn:microsoft.com/office/officeart/2005/8/layout/vList2"/>
    <dgm:cxn modelId="{AE975F31-A68A-4E25-82D5-91CE9042E864}" type="presOf" srcId="{7B888A5D-43A1-472B-BD0A-D3432B7AF7C1}" destId="{165A9255-20CC-45B6-A06B-365E35DEA0C2}" srcOrd="0" destOrd="0" presId="urn:microsoft.com/office/officeart/2005/8/layout/vList2"/>
    <dgm:cxn modelId="{16B858EB-CD41-491D-8220-D04C4A58C7BF}" type="presOf" srcId="{EB97442F-D918-4C5B-A99C-BFA6671B611C}" destId="{74515D5E-A243-43D1-A410-EC1D6FB8BEF8}" srcOrd="0" destOrd="0" presId="urn:microsoft.com/office/officeart/2005/8/layout/vList2"/>
    <dgm:cxn modelId="{99FBA537-F470-4E41-A61D-43E650C49E54}" type="presOf" srcId="{89C3358B-B398-4CA0-823F-D6A4E16325B9}" destId="{C23BCB4E-E7B1-4B3F-A3C9-546F29EC8940}" srcOrd="0" destOrd="2" presId="urn:microsoft.com/office/officeart/2005/8/layout/vList2"/>
    <dgm:cxn modelId="{53815B6B-DC03-43EF-854C-B5035DD8E759}" srcId="{D109F5F4-A2D9-42F5-9055-22DFA4775412}" destId="{7B888A5D-43A1-472B-BD0A-D3432B7AF7C1}" srcOrd="2" destOrd="0" parTransId="{43EF34D7-ADF3-42F5-B8BF-F0D0B34E7BF1}" sibTransId="{1B467F61-1871-492E-B208-6C4F9A400BB6}"/>
    <dgm:cxn modelId="{13F302A8-E462-4A57-ACF8-7C797E9D2B48}" srcId="{EB97442F-D918-4C5B-A99C-BFA6671B611C}" destId="{CAA131C6-F348-4348-B9DF-F9BD589B9184}" srcOrd="0" destOrd="0" parTransId="{6C6BA3B8-FAA0-43B4-80E5-B26F8CDA8CC5}" sibTransId="{28365EBF-409C-44F6-82E3-9BB912744246}"/>
    <dgm:cxn modelId="{11C496D2-0B0F-4737-98CB-D9BCB5E2798E}" type="presOf" srcId="{3B2E4912-7131-4121-B65E-01CC462BC187}" destId="{C23BCB4E-E7B1-4B3F-A3C9-546F29EC8940}" srcOrd="0" destOrd="1" presId="urn:microsoft.com/office/officeart/2005/8/layout/vList2"/>
    <dgm:cxn modelId="{C037F5C9-1055-4CD7-B8A8-B4B8A26B32A8}" type="presParOf" srcId="{456E7CDD-6507-458B-BD8C-85E21B4C5B06}" destId="{777BBC64-1FE9-4D88-805F-29E014E39981}" srcOrd="0" destOrd="0" presId="urn:microsoft.com/office/officeart/2005/8/layout/vList2"/>
    <dgm:cxn modelId="{BC46D0AA-11D5-4C86-8899-34BD37B92647}" type="presParOf" srcId="{456E7CDD-6507-458B-BD8C-85E21B4C5B06}" destId="{C419003E-7DDD-486F-85D6-EBC132D2F6B4}" srcOrd="1" destOrd="0" presId="urn:microsoft.com/office/officeart/2005/8/layout/vList2"/>
    <dgm:cxn modelId="{D6FFE33D-F6DB-4361-B8F3-2739E9CA3C3B}" type="presParOf" srcId="{456E7CDD-6507-458B-BD8C-85E21B4C5B06}" destId="{74515D5E-A243-43D1-A410-EC1D6FB8BEF8}" srcOrd="2" destOrd="0" presId="urn:microsoft.com/office/officeart/2005/8/layout/vList2"/>
    <dgm:cxn modelId="{5CBDF13D-63CF-4A91-97E8-E8E886D26789}" type="presParOf" srcId="{456E7CDD-6507-458B-BD8C-85E21B4C5B06}" destId="{C23BCB4E-E7B1-4B3F-A3C9-546F29EC8940}" srcOrd="3" destOrd="0" presId="urn:microsoft.com/office/officeart/2005/8/layout/vList2"/>
    <dgm:cxn modelId="{014AD6E6-FF9A-48CF-91BA-D39EFA4CD841}" type="presParOf" srcId="{456E7CDD-6507-458B-BD8C-85E21B4C5B06}" destId="{165A9255-20CC-45B6-A06B-365E35DEA0C2}" srcOrd="4" destOrd="0" presId="urn:microsoft.com/office/officeart/2005/8/layout/vList2"/>
  </dgm:cxnLst>
  <dgm:bg>
    <a:solidFill>
      <a:schemeClr val="accent1">
        <a:lumMod val="60000"/>
        <a:lumOff val="40000"/>
      </a:schemeClr>
    </a:solidFill>
    <a:effectLst>
      <a:innerShdw blurRad="114300">
        <a:prstClr val="black"/>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ACBE6F2E-40D9-4135-AB78-205EC2AA900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1232D55C-E2C8-4A22-8D52-2DC1A268D897}">
      <dgm:prSet/>
      <dgm:spPr>
        <a:solidFill>
          <a:schemeClr val="accent1">
            <a:lumMod val="60000"/>
            <a:lumOff val="40000"/>
          </a:schemeClr>
        </a:solidFill>
      </dgm:spPr>
      <dgm:t>
        <a:bodyPr/>
        <a:lstStyle/>
        <a:p>
          <a:pPr rtl="0"/>
          <a:r>
            <a:rPr lang="tr-TR" dirty="0" smtClean="0">
              <a:solidFill>
                <a:schemeClr val="tx1">
                  <a:lumMod val="95000"/>
                  <a:lumOff val="5000"/>
                </a:schemeClr>
              </a:solidFill>
            </a:rPr>
            <a:t>HARCAMA YETKİLİLERİ,</a:t>
          </a:r>
          <a:br>
            <a:rPr lang="tr-TR" dirty="0" smtClean="0">
              <a:solidFill>
                <a:schemeClr val="tx1">
                  <a:lumMod val="95000"/>
                  <a:lumOff val="5000"/>
                </a:schemeClr>
              </a:solidFill>
            </a:rPr>
          </a:br>
          <a:r>
            <a:rPr lang="tr-TR" dirty="0" smtClean="0">
              <a:solidFill>
                <a:schemeClr val="tx1">
                  <a:lumMod val="95000"/>
                  <a:lumOff val="5000"/>
                </a:schemeClr>
              </a:solidFill>
            </a:rPr>
            <a:t/>
          </a:r>
          <a:br>
            <a:rPr lang="tr-TR" dirty="0" smtClean="0">
              <a:solidFill>
                <a:schemeClr val="tx1">
                  <a:lumMod val="95000"/>
                  <a:lumOff val="5000"/>
                </a:schemeClr>
              </a:solidFill>
            </a:rPr>
          </a:br>
          <a:r>
            <a:rPr lang="tr-TR" dirty="0" smtClean="0">
              <a:solidFill>
                <a:schemeClr val="tx1">
                  <a:lumMod val="95000"/>
                  <a:lumOff val="5000"/>
                </a:schemeClr>
              </a:solidFill>
            </a:rPr>
            <a:t>MALİ HİZMETLER BİRİMİ (SGB) İLE </a:t>
          </a:r>
          <a:br>
            <a:rPr lang="tr-TR" dirty="0" smtClean="0">
              <a:solidFill>
                <a:schemeClr val="tx1">
                  <a:lumMod val="95000"/>
                  <a:lumOff val="5000"/>
                </a:schemeClr>
              </a:solidFill>
            </a:rPr>
          </a:br>
          <a:r>
            <a:rPr lang="tr-TR" dirty="0" smtClean="0">
              <a:solidFill>
                <a:schemeClr val="tx1">
                  <a:lumMod val="95000"/>
                  <a:lumOff val="5000"/>
                </a:schemeClr>
              </a:solidFill>
            </a:rPr>
            <a:t/>
          </a:r>
          <a:br>
            <a:rPr lang="tr-TR" dirty="0" smtClean="0">
              <a:solidFill>
                <a:schemeClr val="tx1">
                  <a:lumMod val="95000"/>
                  <a:lumOff val="5000"/>
                </a:schemeClr>
              </a:solidFill>
            </a:rPr>
          </a:br>
          <a:r>
            <a:rPr lang="tr-TR" dirty="0" smtClean="0">
              <a:solidFill>
                <a:schemeClr val="tx1">
                  <a:lumMod val="95000"/>
                  <a:lumOff val="5000"/>
                </a:schemeClr>
              </a:solidFill>
            </a:rPr>
            <a:t>İÇ DENETÇİLER </a:t>
          </a:r>
          <a:endParaRPr lang="tr-TR" dirty="0">
            <a:solidFill>
              <a:schemeClr val="tx1">
                <a:lumMod val="95000"/>
                <a:lumOff val="5000"/>
              </a:schemeClr>
            </a:solidFill>
          </a:endParaRPr>
        </a:p>
      </dgm:t>
    </dgm:pt>
    <dgm:pt modelId="{E34275A9-D732-4CF0-A550-6A69E882C54A}" type="parTrans" cxnId="{75A7BEB7-D17F-4040-8391-6D5D9FEC58C7}">
      <dgm:prSet/>
      <dgm:spPr/>
      <dgm:t>
        <a:bodyPr/>
        <a:lstStyle/>
        <a:p>
          <a:endParaRPr lang="tr-TR"/>
        </a:p>
      </dgm:t>
    </dgm:pt>
    <dgm:pt modelId="{26A4D2B2-C602-4875-A0FE-D0384EE71483}" type="sibTrans" cxnId="{75A7BEB7-D17F-4040-8391-6D5D9FEC58C7}">
      <dgm:prSet/>
      <dgm:spPr/>
      <dgm:t>
        <a:bodyPr/>
        <a:lstStyle/>
        <a:p>
          <a:endParaRPr lang="tr-TR"/>
        </a:p>
      </dgm:t>
    </dgm:pt>
    <dgm:pt modelId="{C0F44BE8-EFA5-45F2-B600-EBDD0F49056F}" type="pres">
      <dgm:prSet presAssocID="{ACBE6F2E-40D9-4135-AB78-205EC2AA9008}" presName="linear" presStyleCnt="0">
        <dgm:presLayoutVars>
          <dgm:animLvl val="lvl"/>
          <dgm:resizeHandles val="exact"/>
        </dgm:presLayoutVars>
      </dgm:prSet>
      <dgm:spPr/>
      <dgm:t>
        <a:bodyPr/>
        <a:lstStyle/>
        <a:p>
          <a:endParaRPr lang="tr-TR"/>
        </a:p>
      </dgm:t>
    </dgm:pt>
    <dgm:pt modelId="{70F60E94-9C3D-4E3B-B6AD-CEF9804463A5}" type="pres">
      <dgm:prSet presAssocID="{1232D55C-E2C8-4A22-8D52-2DC1A268D897}" presName="parentText" presStyleLbl="node1" presStyleIdx="0" presStyleCnt="1" custLinFactNeighborX="-24623" custLinFactNeighborY="-14398">
        <dgm:presLayoutVars>
          <dgm:chMax val="0"/>
          <dgm:bulletEnabled val="1"/>
        </dgm:presLayoutVars>
      </dgm:prSet>
      <dgm:spPr/>
      <dgm:t>
        <a:bodyPr/>
        <a:lstStyle/>
        <a:p>
          <a:endParaRPr lang="tr-TR"/>
        </a:p>
      </dgm:t>
    </dgm:pt>
  </dgm:ptLst>
  <dgm:cxnLst>
    <dgm:cxn modelId="{75A7BEB7-D17F-4040-8391-6D5D9FEC58C7}" srcId="{ACBE6F2E-40D9-4135-AB78-205EC2AA9008}" destId="{1232D55C-E2C8-4A22-8D52-2DC1A268D897}" srcOrd="0" destOrd="0" parTransId="{E34275A9-D732-4CF0-A550-6A69E882C54A}" sibTransId="{26A4D2B2-C602-4875-A0FE-D0384EE71483}"/>
    <dgm:cxn modelId="{88B96F7B-F42F-4F0A-B638-ACE2A6A0EBD0}" type="presOf" srcId="{ACBE6F2E-40D9-4135-AB78-205EC2AA9008}" destId="{C0F44BE8-EFA5-45F2-B600-EBDD0F49056F}" srcOrd="0" destOrd="0" presId="urn:microsoft.com/office/officeart/2005/8/layout/vList2"/>
    <dgm:cxn modelId="{D32B1F51-16B9-4E83-AC73-3F292772113F}" type="presOf" srcId="{1232D55C-E2C8-4A22-8D52-2DC1A268D897}" destId="{70F60E94-9C3D-4E3B-B6AD-CEF9804463A5}" srcOrd="0" destOrd="0" presId="urn:microsoft.com/office/officeart/2005/8/layout/vList2"/>
    <dgm:cxn modelId="{CF5B227F-2EAA-4835-B457-4CD0D446344F}" type="presParOf" srcId="{C0F44BE8-EFA5-45F2-B600-EBDD0F49056F}" destId="{70F60E94-9C3D-4E3B-B6AD-CEF9804463A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33197CAA-E1A3-409B-BBD7-EECD9E245F97}" type="doc">
      <dgm:prSet loTypeId="urn:microsoft.com/office/officeart/2005/8/layout/vList2" loCatId="list" qsTypeId="urn:microsoft.com/office/officeart/2005/8/quickstyle/simple1" qsCatId="simple" csTypeId="urn:microsoft.com/office/officeart/2005/8/colors/accent1_4" csCatId="accent1" phldr="1"/>
      <dgm:spPr/>
      <dgm:t>
        <a:bodyPr/>
        <a:lstStyle/>
        <a:p>
          <a:endParaRPr lang="tr-TR"/>
        </a:p>
      </dgm:t>
    </dgm:pt>
    <dgm:pt modelId="{67E415AB-B9A8-44BC-AB37-8DB22CBA14C3}">
      <dgm:prSet/>
      <dgm:spPr>
        <a:solidFill>
          <a:schemeClr val="accent1">
            <a:lumMod val="60000"/>
            <a:lumOff val="40000"/>
          </a:schemeClr>
        </a:solidFill>
      </dgm:spPr>
      <dgm:t>
        <a:bodyPr/>
        <a:lstStyle/>
        <a:p>
          <a:pPr rtl="0"/>
          <a:r>
            <a:rPr lang="tr-TR" dirty="0" smtClean="0">
              <a:solidFill>
                <a:schemeClr val="tx1">
                  <a:lumMod val="95000"/>
                  <a:lumOff val="5000"/>
                </a:schemeClr>
              </a:solidFill>
            </a:rPr>
            <a:t>Yükseköğretim Kurulu ile üniversiteler ve yüksek teknoloji enstitülerinde,</a:t>
          </a:r>
          <a:endParaRPr lang="tr-TR" dirty="0">
            <a:solidFill>
              <a:schemeClr val="tx1">
                <a:lumMod val="95000"/>
                <a:lumOff val="5000"/>
              </a:schemeClr>
            </a:solidFill>
          </a:endParaRPr>
        </a:p>
      </dgm:t>
    </dgm:pt>
    <dgm:pt modelId="{C725929F-646A-4EE6-8B79-D75AB9E8965A}" type="parTrans" cxnId="{A2BCF6BB-03F0-41BE-AD3E-9C7D4ECA6136}">
      <dgm:prSet/>
      <dgm:spPr/>
      <dgm:t>
        <a:bodyPr/>
        <a:lstStyle/>
        <a:p>
          <a:endParaRPr lang="tr-TR"/>
        </a:p>
      </dgm:t>
    </dgm:pt>
    <dgm:pt modelId="{C1AD9352-6B21-471E-BAB3-6B21CB6F3F70}" type="sibTrans" cxnId="{A2BCF6BB-03F0-41BE-AD3E-9C7D4ECA6136}">
      <dgm:prSet/>
      <dgm:spPr/>
      <dgm:t>
        <a:bodyPr/>
        <a:lstStyle/>
        <a:p>
          <a:endParaRPr lang="tr-TR"/>
        </a:p>
      </dgm:t>
    </dgm:pt>
    <dgm:pt modelId="{9A4E7337-332E-4AE9-B0BD-590584F1B6F6}">
      <dgm:prSet/>
      <dgm:spPr>
        <a:solidFill>
          <a:schemeClr val="accent2">
            <a:lumMod val="20000"/>
            <a:lumOff val="80000"/>
          </a:schemeClr>
        </a:solidFill>
      </dgm:spPr>
      <dgm:t>
        <a:bodyPr/>
        <a:lstStyle/>
        <a:p>
          <a:pPr rtl="0"/>
          <a:r>
            <a:rPr lang="tr-TR" dirty="0" smtClean="0">
              <a:solidFill>
                <a:schemeClr val="tx1">
                  <a:lumMod val="95000"/>
                  <a:lumOff val="5000"/>
                </a:schemeClr>
              </a:solidFill>
            </a:rPr>
            <a:t>harcama yetkilileri ödenek gönderme belgesiyle belirlenir. Bu idarelerde ödenek gönderme belgesi ile </a:t>
          </a:r>
          <a:r>
            <a:rPr lang="tr-TR" dirty="0" smtClean="0">
              <a:solidFill>
                <a:srgbClr val="FF0000"/>
              </a:solidFill>
            </a:rPr>
            <a:t>ödenek gönderilen birimler harcama birimi, kendisine ödenek gönderilen birimin en üst yöneticisi ise harcama yetkilisidir.</a:t>
          </a:r>
          <a:endParaRPr lang="tr-TR" dirty="0">
            <a:solidFill>
              <a:srgbClr val="FF0000"/>
            </a:solidFill>
          </a:endParaRPr>
        </a:p>
      </dgm:t>
    </dgm:pt>
    <dgm:pt modelId="{BEFBD42B-9263-4D7D-863F-D6289FAB460D}" type="parTrans" cxnId="{2AA0F239-3730-4CA2-B5EC-CFA591D1DE7D}">
      <dgm:prSet/>
      <dgm:spPr/>
      <dgm:t>
        <a:bodyPr/>
        <a:lstStyle/>
        <a:p>
          <a:endParaRPr lang="tr-TR"/>
        </a:p>
      </dgm:t>
    </dgm:pt>
    <dgm:pt modelId="{EF8C2FAA-FDDC-4C0A-9994-B971E6084DF2}" type="sibTrans" cxnId="{2AA0F239-3730-4CA2-B5EC-CFA591D1DE7D}">
      <dgm:prSet/>
      <dgm:spPr/>
      <dgm:t>
        <a:bodyPr/>
        <a:lstStyle/>
        <a:p>
          <a:endParaRPr lang="tr-TR"/>
        </a:p>
      </dgm:t>
    </dgm:pt>
    <dgm:pt modelId="{9D408C65-5BB2-464F-BB95-6D05439EDDF4}" type="pres">
      <dgm:prSet presAssocID="{33197CAA-E1A3-409B-BBD7-EECD9E245F97}" presName="linear" presStyleCnt="0">
        <dgm:presLayoutVars>
          <dgm:animLvl val="lvl"/>
          <dgm:resizeHandles val="exact"/>
        </dgm:presLayoutVars>
      </dgm:prSet>
      <dgm:spPr/>
      <dgm:t>
        <a:bodyPr/>
        <a:lstStyle/>
        <a:p>
          <a:endParaRPr lang="tr-TR"/>
        </a:p>
      </dgm:t>
    </dgm:pt>
    <dgm:pt modelId="{6AFD9EF7-D428-4053-AD1F-5627D5AA9152}" type="pres">
      <dgm:prSet presAssocID="{67E415AB-B9A8-44BC-AB37-8DB22CBA14C3}" presName="parentText" presStyleLbl="node1" presStyleIdx="0" presStyleCnt="2">
        <dgm:presLayoutVars>
          <dgm:chMax val="0"/>
          <dgm:bulletEnabled val="1"/>
        </dgm:presLayoutVars>
      </dgm:prSet>
      <dgm:spPr/>
      <dgm:t>
        <a:bodyPr/>
        <a:lstStyle/>
        <a:p>
          <a:endParaRPr lang="tr-TR"/>
        </a:p>
      </dgm:t>
    </dgm:pt>
    <dgm:pt modelId="{85B5908E-CF50-4C3F-9DC4-4384C1684525}" type="pres">
      <dgm:prSet presAssocID="{C1AD9352-6B21-471E-BAB3-6B21CB6F3F70}" presName="spacer" presStyleCnt="0"/>
      <dgm:spPr/>
    </dgm:pt>
    <dgm:pt modelId="{F9E55C3D-4823-4A00-B44D-9D994BBF95DF}" type="pres">
      <dgm:prSet presAssocID="{9A4E7337-332E-4AE9-B0BD-590584F1B6F6}" presName="parentText" presStyleLbl="node1" presStyleIdx="1" presStyleCnt="2">
        <dgm:presLayoutVars>
          <dgm:chMax val="0"/>
          <dgm:bulletEnabled val="1"/>
        </dgm:presLayoutVars>
      </dgm:prSet>
      <dgm:spPr/>
      <dgm:t>
        <a:bodyPr/>
        <a:lstStyle/>
        <a:p>
          <a:endParaRPr lang="tr-TR"/>
        </a:p>
      </dgm:t>
    </dgm:pt>
  </dgm:ptLst>
  <dgm:cxnLst>
    <dgm:cxn modelId="{A2BCF6BB-03F0-41BE-AD3E-9C7D4ECA6136}" srcId="{33197CAA-E1A3-409B-BBD7-EECD9E245F97}" destId="{67E415AB-B9A8-44BC-AB37-8DB22CBA14C3}" srcOrd="0" destOrd="0" parTransId="{C725929F-646A-4EE6-8B79-D75AB9E8965A}" sibTransId="{C1AD9352-6B21-471E-BAB3-6B21CB6F3F70}"/>
    <dgm:cxn modelId="{2AA0F239-3730-4CA2-B5EC-CFA591D1DE7D}" srcId="{33197CAA-E1A3-409B-BBD7-EECD9E245F97}" destId="{9A4E7337-332E-4AE9-B0BD-590584F1B6F6}" srcOrd="1" destOrd="0" parTransId="{BEFBD42B-9263-4D7D-863F-D6289FAB460D}" sibTransId="{EF8C2FAA-FDDC-4C0A-9994-B971E6084DF2}"/>
    <dgm:cxn modelId="{5A38580F-1B82-4CDF-9C89-0CAF331839A1}" type="presOf" srcId="{33197CAA-E1A3-409B-BBD7-EECD9E245F97}" destId="{9D408C65-5BB2-464F-BB95-6D05439EDDF4}" srcOrd="0" destOrd="0" presId="urn:microsoft.com/office/officeart/2005/8/layout/vList2"/>
    <dgm:cxn modelId="{ABE33831-C060-4846-BBBC-AF215C9CCE40}" type="presOf" srcId="{67E415AB-B9A8-44BC-AB37-8DB22CBA14C3}" destId="{6AFD9EF7-D428-4053-AD1F-5627D5AA9152}" srcOrd="0" destOrd="0" presId="urn:microsoft.com/office/officeart/2005/8/layout/vList2"/>
    <dgm:cxn modelId="{3C22ADB0-F330-48F2-97D5-FA5FCA12D084}" type="presOf" srcId="{9A4E7337-332E-4AE9-B0BD-590584F1B6F6}" destId="{F9E55C3D-4823-4A00-B44D-9D994BBF95DF}" srcOrd="0" destOrd="0" presId="urn:microsoft.com/office/officeart/2005/8/layout/vList2"/>
    <dgm:cxn modelId="{3F00FCB8-5DA1-40AF-BC75-170447F66CE1}" type="presParOf" srcId="{9D408C65-5BB2-464F-BB95-6D05439EDDF4}" destId="{6AFD9EF7-D428-4053-AD1F-5627D5AA9152}" srcOrd="0" destOrd="0" presId="urn:microsoft.com/office/officeart/2005/8/layout/vList2"/>
    <dgm:cxn modelId="{2F1C3071-9528-4B7D-A732-5A79AE4B1FA8}" type="presParOf" srcId="{9D408C65-5BB2-464F-BB95-6D05439EDDF4}" destId="{85B5908E-CF50-4C3F-9DC4-4384C1684525}" srcOrd="1" destOrd="0" presId="urn:microsoft.com/office/officeart/2005/8/layout/vList2"/>
    <dgm:cxn modelId="{3DF81A3A-9944-4047-A404-D5FAA6F7473C}" type="presParOf" srcId="{9D408C65-5BB2-464F-BB95-6D05439EDDF4}" destId="{F9E55C3D-4823-4A00-B44D-9D994BBF95D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68A71985-3D52-4C25-BC68-4AD8D555DF2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tr-TR"/>
        </a:p>
      </dgm:t>
    </dgm:pt>
    <dgm:pt modelId="{912014C6-298A-4EAB-8AEA-D59D4A8EBBBE}">
      <dgm:prSet custT="1"/>
      <dgm:spPr/>
      <dgm:t>
        <a:bodyPr anchor="ctr"/>
        <a:lstStyle/>
        <a:p>
          <a:pPr rtl="0"/>
          <a:r>
            <a:rPr lang="tr-TR" sz="2400" dirty="0" smtClean="0">
              <a:latin typeface="Times New Roman" panose="02020603050405020304" pitchFamily="18" charset="0"/>
              <a:cs typeface="Times New Roman" panose="02020603050405020304" pitchFamily="18" charset="0"/>
            </a:rPr>
            <a:t>Bütçelerden harcama yapılabilmesi, harcama yetkilisinin </a:t>
          </a:r>
          <a:r>
            <a:rPr lang="tr-TR" sz="2400" u="sng" dirty="0" smtClean="0">
              <a:latin typeface="Times New Roman" panose="02020603050405020304" pitchFamily="18" charset="0"/>
              <a:cs typeface="Times New Roman" panose="02020603050405020304" pitchFamily="18" charset="0"/>
            </a:rPr>
            <a:t>harcama talimatı</a:t>
          </a:r>
          <a:r>
            <a:rPr lang="tr-TR" sz="2400" dirty="0" smtClean="0">
              <a:latin typeface="Times New Roman" panose="02020603050405020304" pitchFamily="18" charset="0"/>
              <a:cs typeface="Times New Roman" panose="02020603050405020304" pitchFamily="18" charset="0"/>
            </a:rPr>
            <a:t> vermesiyle mümkündür.</a:t>
          </a:r>
          <a:endParaRPr lang="tr-TR" sz="2400" dirty="0">
            <a:latin typeface="Times New Roman" panose="02020603050405020304" pitchFamily="18" charset="0"/>
            <a:cs typeface="Times New Roman" panose="02020603050405020304" pitchFamily="18" charset="0"/>
          </a:endParaRPr>
        </a:p>
      </dgm:t>
    </dgm:pt>
    <dgm:pt modelId="{BA13A6E8-5FF6-4F12-9DC4-961851D4B9F9}" type="parTrans" cxnId="{56EB4429-E1AF-4162-9547-F5B60822FD56}">
      <dgm:prSet/>
      <dgm:spPr/>
      <dgm:t>
        <a:bodyPr/>
        <a:lstStyle/>
        <a:p>
          <a:endParaRPr lang="tr-TR"/>
        </a:p>
      </dgm:t>
    </dgm:pt>
    <dgm:pt modelId="{84B59419-A531-4AC5-83EF-E04C317BEDF9}" type="sibTrans" cxnId="{56EB4429-E1AF-4162-9547-F5B60822FD56}">
      <dgm:prSet/>
      <dgm:spPr/>
      <dgm:t>
        <a:bodyPr/>
        <a:lstStyle/>
        <a:p>
          <a:endParaRPr lang="tr-TR"/>
        </a:p>
      </dgm:t>
    </dgm:pt>
    <dgm:pt modelId="{4631AF5E-E43E-49D7-9F9F-AE8AB4E852DE}">
      <dgm:prSet custT="1"/>
      <dgm:spPr/>
      <dgm:t>
        <a:bodyPr anchor="ctr"/>
        <a:lstStyle/>
        <a:p>
          <a:pPr rtl="0"/>
          <a:r>
            <a:rPr lang="tr-TR" sz="2400" b="1" dirty="0" smtClean="0">
              <a:latin typeface="Times New Roman" panose="02020603050405020304" pitchFamily="18" charset="0"/>
              <a:cs typeface="Times New Roman" panose="02020603050405020304" pitchFamily="18" charset="0"/>
            </a:rPr>
            <a:t>Harcama yetkilileri; </a:t>
          </a:r>
          <a:r>
            <a:rPr lang="tr-TR" sz="2400" dirty="0" smtClean="0">
              <a:latin typeface="Times New Roman" panose="02020603050405020304" pitchFamily="18" charset="0"/>
              <a:cs typeface="Times New Roman" panose="02020603050405020304" pitchFamily="18" charset="0"/>
            </a:rPr>
            <a:t>Bütçede öngörülen ödenekleri kadar</a:t>
          </a:r>
          <a:endParaRPr lang="tr-TR" sz="2400" dirty="0">
            <a:latin typeface="Times New Roman" panose="02020603050405020304" pitchFamily="18" charset="0"/>
            <a:cs typeface="Times New Roman" panose="02020603050405020304" pitchFamily="18" charset="0"/>
          </a:endParaRPr>
        </a:p>
      </dgm:t>
    </dgm:pt>
    <dgm:pt modelId="{EDA6FEA7-5C6D-4F9D-A456-E7661E0D9B8A}" type="parTrans" cxnId="{E0FA5635-623D-4593-B2FB-5DFD476C0472}">
      <dgm:prSet/>
      <dgm:spPr/>
      <dgm:t>
        <a:bodyPr/>
        <a:lstStyle/>
        <a:p>
          <a:endParaRPr lang="tr-TR"/>
        </a:p>
      </dgm:t>
    </dgm:pt>
    <dgm:pt modelId="{2496DEF6-3E83-4224-AB01-A739FE9EBA85}" type="sibTrans" cxnId="{E0FA5635-623D-4593-B2FB-5DFD476C0472}">
      <dgm:prSet/>
      <dgm:spPr/>
      <dgm:t>
        <a:bodyPr/>
        <a:lstStyle/>
        <a:p>
          <a:endParaRPr lang="tr-TR"/>
        </a:p>
      </dgm:t>
    </dgm:pt>
    <dgm:pt modelId="{BC727A48-EB7D-439A-A04C-4A02045BB24F}">
      <dgm:prSet custT="1"/>
      <dgm:spPr/>
      <dgm:t>
        <a:bodyPr anchor="ctr"/>
        <a:lstStyle/>
        <a:p>
          <a:pPr rtl="0"/>
          <a:r>
            <a:rPr lang="tr-TR" sz="2400" dirty="0" smtClean="0">
              <a:latin typeface="Times New Roman" panose="02020603050405020304" pitchFamily="18" charset="0"/>
              <a:cs typeface="Times New Roman" panose="02020603050405020304" pitchFamily="18" charset="0"/>
            </a:rPr>
            <a:t>ödenek gönderme belgesiyle kendisine ödenek verilen harcama yetkilileri ise tahsis edilen ödenek tutarında harcama yapabilir.</a:t>
          </a:r>
          <a:r>
            <a:rPr lang="tr-TR" sz="2400" u="sng" dirty="0" smtClean="0">
              <a:latin typeface="Times New Roman" panose="02020603050405020304" pitchFamily="18" charset="0"/>
              <a:cs typeface="Times New Roman" panose="02020603050405020304" pitchFamily="18" charset="0"/>
            </a:rPr>
            <a:t> </a:t>
          </a:r>
          <a:endParaRPr lang="tr-TR" sz="2400" dirty="0">
            <a:latin typeface="Times New Roman" panose="02020603050405020304" pitchFamily="18" charset="0"/>
            <a:cs typeface="Times New Roman" panose="02020603050405020304" pitchFamily="18" charset="0"/>
          </a:endParaRPr>
        </a:p>
      </dgm:t>
    </dgm:pt>
    <dgm:pt modelId="{00C424F7-48EC-4B0E-9B7C-847D84ED4108}" type="parTrans" cxnId="{2B87C029-89BA-4B9C-9220-5BE8A58A1033}">
      <dgm:prSet/>
      <dgm:spPr/>
      <dgm:t>
        <a:bodyPr/>
        <a:lstStyle/>
        <a:p>
          <a:endParaRPr lang="tr-TR"/>
        </a:p>
      </dgm:t>
    </dgm:pt>
    <dgm:pt modelId="{482804FC-2B34-4E6B-AFE5-466D4FF291E5}" type="sibTrans" cxnId="{2B87C029-89BA-4B9C-9220-5BE8A58A1033}">
      <dgm:prSet/>
      <dgm:spPr/>
      <dgm:t>
        <a:bodyPr/>
        <a:lstStyle/>
        <a:p>
          <a:endParaRPr lang="tr-TR"/>
        </a:p>
      </dgm:t>
    </dgm:pt>
    <dgm:pt modelId="{DE8EB3B5-C52E-4672-9CFC-DCEBA7C80DBC}">
      <dgm:prSet/>
      <dgm:spPr/>
      <dgm:t>
        <a:bodyPr anchor="ctr"/>
        <a:lstStyle/>
        <a:p>
          <a:pPr rtl="0"/>
          <a:r>
            <a:rPr lang="tr-TR" u="sng" dirty="0" smtClean="0">
              <a:latin typeface="Times New Roman" panose="02020603050405020304" pitchFamily="18" charset="0"/>
              <a:cs typeface="Times New Roman" panose="02020603050405020304" pitchFamily="18" charset="0"/>
            </a:rPr>
            <a:t>Harcama talimatlarının</a:t>
          </a:r>
          <a:r>
            <a:rPr lang="tr-TR" dirty="0" smtClean="0">
              <a:latin typeface="Times New Roman" panose="02020603050405020304" pitchFamily="18" charset="0"/>
              <a:cs typeface="Times New Roman" panose="02020603050405020304" pitchFamily="18" charset="0"/>
            </a:rPr>
            <a:t> bütçe ilke ve esaslarına, kanun, tüzük ve yönetmelikler ile diğer mevzuata uygun olmasından,</a:t>
          </a:r>
          <a:endParaRPr lang="tr-TR" dirty="0">
            <a:latin typeface="Times New Roman" panose="02020603050405020304" pitchFamily="18" charset="0"/>
            <a:cs typeface="Times New Roman" panose="02020603050405020304" pitchFamily="18" charset="0"/>
          </a:endParaRPr>
        </a:p>
      </dgm:t>
    </dgm:pt>
    <dgm:pt modelId="{EF080D0A-2C11-4514-A9AD-24C62FB656C0}" type="parTrans" cxnId="{DDB08983-241C-4818-9593-568854A7D9D1}">
      <dgm:prSet/>
      <dgm:spPr/>
      <dgm:t>
        <a:bodyPr/>
        <a:lstStyle/>
        <a:p>
          <a:endParaRPr lang="tr-TR"/>
        </a:p>
      </dgm:t>
    </dgm:pt>
    <dgm:pt modelId="{17BEA168-71CC-496A-AEEA-7CABC04CB2A5}" type="sibTrans" cxnId="{DDB08983-241C-4818-9593-568854A7D9D1}">
      <dgm:prSet/>
      <dgm:spPr/>
      <dgm:t>
        <a:bodyPr/>
        <a:lstStyle/>
        <a:p>
          <a:endParaRPr lang="tr-TR"/>
        </a:p>
      </dgm:t>
    </dgm:pt>
    <dgm:pt modelId="{F9F5BD9F-7992-4C40-8D05-238D95BF75F8}">
      <dgm:prSet/>
      <dgm:spPr/>
      <dgm:t>
        <a:bodyPr anchor="ctr"/>
        <a:lstStyle/>
        <a:p>
          <a:pPr rtl="0"/>
          <a:r>
            <a:rPr lang="tr-TR" u="sng" dirty="0" smtClean="0">
              <a:latin typeface="Times New Roman" panose="02020603050405020304" pitchFamily="18" charset="0"/>
              <a:cs typeface="Times New Roman" panose="02020603050405020304" pitchFamily="18" charset="0"/>
            </a:rPr>
            <a:t>ödeneklerin</a:t>
          </a:r>
          <a:r>
            <a:rPr lang="tr-TR" dirty="0" smtClean="0">
              <a:latin typeface="Times New Roman" panose="02020603050405020304" pitchFamily="18" charset="0"/>
              <a:cs typeface="Times New Roman" panose="02020603050405020304" pitchFamily="18" charset="0"/>
            </a:rPr>
            <a:t> etkili, ekonomik ve verimli kullanılmasından sorumludurlar.</a:t>
          </a:r>
          <a:endParaRPr lang="tr-TR" dirty="0">
            <a:latin typeface="Times New Roman" panose="02020603050405020304" pitchFamily="18" charset="0"/>
            <a:cs typeface="Times New Roman" panose="02020603050405020304" pitchFamily="18" charset="0"/>
          </a:endParaRPr>
        </a:p>
      </dgm:t>
    </dgm:pt>
    <dgm:pt modelId="{674CDCA1-DD6B-4BB8-8188-C78500099A19}" type="parTrans" cxnId="{784A63BC-1011-408B-B0B2-0A525AB81F95}">
      <dgm:prSet/>
      <dgm:spPr/>
      <dgm:t>
        <a:bodyPr/>
        <a:lstStyle/>
        <a:p>
          <a:endParaRPr lang="tr-TR"/>
        </a:p>
      </dgm:t>
    </dgm:pt>
    <dgm:pt modelId="{3B2594A7-88D4-4B7F-9467-151DB82C08A1}" type="sibTrans" cxnId="{784A63BC-1011-408B-B0B2-0A525AB81F95}">
      <dgm:prSet/>
      <dgm:spPr/>
      <dgm:t>
        <a:bodyPr/>
        <a:lstStyle/>
        <a:p>
          <a:endParaRPr lang="tr-TR"/>
        </a:p>
      </dgm:t>
    </dgm:pt>
    <dgm:pt modelId="{5AEB8BC7-4966-40E1-B185-41A01385C58D}" type="pres">
      <dgm:prSet presAssocID="{68A71985-3D52-4C25-BC68-4AD8D555DF20}" presName="vert0" presStyleCnt="0">
        <dgm:presLayoutVars>
          <dgm:dir/>
          <dgm:animOne val="branch"/>
          <dgm:animLvl val="lvl"/>
        </dgm:presLayoutVars>
      </dgm:prSet>
      <dgm:spPr/>
      <dgm:t>
        <a:bodyPr/>
        <a:lstStyle/>
        <a:p>
          <a:endParaRPr lang="tr-TR"/>
        </a:p>
      </dgm:t>
    </dgm:pt>
    <dgm:pt modelId="{48AA0F10-2073-404E-9705-F2EB1525EA79}" type="pres">
      <dgm:prSet presAssocID="{912014C6-298A-4EAB-8AEA-D59D4A8EBBBE}" presName="thickLine" presStyleLbl="alignNode1" presStyleIdx="0" presStyleCnt="5"/>
      <dgm:spPr/>
    </dgm:pt>
    <dgm:pt modelId="{A816051C-F1BE-49C9-B3E2-84A3C94C15F0}" type="pres">
      <dgm:prSet presAssocID="{912014C6-298A-4EAB-8AEA-D59D4A8EBBBE}" presName="horz1" presStyleCnt="0"/>
      <dgm:spPr/>
    </dgm:pt>
    <dgm:pt modelId="{B2197A76-9F3C-4FF0-82A3-FD7D6D4E0F64}" type="pres">
      <dgm:prSet presAssocID="{912014C6-298A-4EAB-8AEA-D59D4A8EBBBE}" presName="tx1" presStyleLbl="revTx" presStyleIdx="0" presStyleCnt="5"/>
      <dgm:spPr/>
      <dgm:t>
        <a:bodyPr/>
        <a:lstStyle/>
        <a:p>
          <a:endParaRPr lang="tr-TR"/>
        </a:p>
      </dgm:t>
    </dgm:pt>
    <dgm:pt modelId="{4F3550E5-7271-48E5-AC52-1E61B79E5F2E}" type="pres">
      <dgm:prSet presAssocID="{912014C6-298A-4EAB-8AEA-D59D4A8EBBBE}" presName="vert1" presStyleCnt="0"/>
      <dgm:spPr/>
    </dgm:pt>
    <dgm:pt modelId="{DE95A63A-E5A7-4FED-A562-F8F914592151}" type="pres">
      <dgm:prSet presAssocID="{4631AF5E-E43E-49D7-9F9F-AE8AB4E852DE}" presName="thickLine" presStyleLbl="alignNode1" presStyleIdx="1" presStyleCnt="5"/>
      <dgm:spPr/>
    </dgm:pt>
    <dgm:pt modelId="{167F7A86-08AF-46DA-BFB2-5DD6D1418E76}" type="pres">
      <dgm:prSet presAssocID="{4631AF5E-E43E-49D7-9F9F-AE8AB4E852DE}" presName="horz1" presStyleCnt="0"/>
      <dgm:spPr/>
    </dgm:pt>
    <dgm:pt modelId="{7627AC72-64EB-4D77-A902-F3EFA0AD2D86}" type="pres">
      <dgm:prSet presAssocID="{4631AF5E-E43E-49D7-9F9F-AE8AB4E852DE}" presName="tx1" presStyleLbl="revTx" presStyleIdx="1" presStyleCnt="5"/>
      <dgm:spPr/>
      <dgm:t>
        <a:bodyPr/>
        <a:lstStyle/>
        <a:p>
          <a:endParaRPr lang="tr-TR"/>
        </a:p>
      </dgm:t>
    </dgm:pt>
    <dgm:pt modelId="{A324AFF2-6A0D-4C15-B2DA-2C7CE60503E8}" type="pres">
      <dgm:prSet presAssocID="{4631AF5E-E43E-49D7-9F9F-AE8AB4E852DE}" presName="vert1" presStyleCnt="0"/>
      <dgm:spPr/>
    </dgm:pt>
    <dgm:pt modelId="{1387E541-163F-4445-B2A7-CB134B888DF0}" type="pres">
      <dgm:prSet presAssocID="{BC727A48-EB7D-439A-A04C-4A02045BB24F}" presName="thickLine" presStyleLbl="alignNode1" presStyleIdx="2" presStyleCnt="5"/>
      <dgm:spPr/>
    </dgm:pt>
    <dgm:pt modelId="{CE873C49-DA14-43B8-A3D3-B5DC5CD90238}" type="pres">
      <dgm:prSet presAssocID="{BC727A48-EB7D-439A-A04C-4A02045BB24F}" presName="horz1" presStyleCnt="0"/>
      <dgm:spPr/>
    </dgm:pt>
    <dgm:pt modelId="{A0D29811-44E5-47D1-BF50-ACC35716B573}" type="pres">
      <dgm:prSet presAssocID="{BC727A48-EB7D-439A-A04C-4A02045BB24F}" presName="tx1" presStyleLbl="revTx" presStyleIdx="2" presStyleCnt="5"/>
      <dgm:spPr/>
      <dgm:t>
        <a:bodyPr/>
        <a:lstStyle/>
        <a:p>
          <a:endParaRPr lang="tr-TR"/>
        </a:p>
      </dgm:t>
    </dgm:pt>
    <dgm:pt modelId="{D3854FC0-7615-480F-A00A-FEF53CB9B0B8}" type="pres">
      <dgm:prSet presAssocID="{BC727A48-EB7D-439A-A04C-4A02045BB24F}" presName="vert1" presStyleCnt="0"/>
      <dgm:spPr/>
    </dgm:pt>
    <dgm:pt modelId="{D44790A5-1F32-4BC9-969E-0F0EE22EF000}" type="pres">
      <dgm:prSet presAssocID="{DE8EB3B5-C52E-4672-9CFC-DCEBA7C80DBC}" presName="thickLine" presStyleLbl="alignNode1" presStyleIdx="3" presStyleCnt="5"/>
      <dgm:spPr/>
    </dgm:pt>
    <dgm:pt modelId="{BA1D00B0-11D9-4DDC-9760-6B1784D2FAC1}" type="pres">
      <dgm:prSet presAssocID="{DE8EB3B5-C52E-4672-9CFC-DCEBA7C80DBC}" presName="horz1" presStyleCnt="0"/>
      <dgm:spPr/>
    </dgm:pt>
    <dgm:pt modelId="{899AD38A-B932-4AA7-82F8-135D3D24EB17}" type="pres">
      <dgm:prSet presAssocID="{DE8EB3B5-C52E-4672-9CFC-DCEBA7C80DBC}" presName="tx1" presStyleLbl="revTx" presStyleIdx="3" presStyleCnt="5"/>
      <dgm:spPr/>
      <dgm:t>
        <a:bodyPr/>
        <a:lstStyle/>
        <a:p>
          <a:endParaRPr lang="tr-TR"/>
        </a:p>
      </dgm:t>
    </dgm:pt>
    <dgm:pt modelId="{1B5D2F3E-3C5B-44A7-A130-E89794B1AE99}" type="pres">
      <dgm:prSet presAssocID="{DE8EB3B5-C52E-4672-9CFC-DCEBA7C80DBC}" presName="vert1" presStyleCnt="0"/>
      <dgm:spPr/>
    </dgm:pt>
    <dgm:pt modelId="{DA47EE55-2E88-4061-9923-ED9BF351A616}" type="pres">
      <dgm:prSet presAssocID="{F9F5BD9F-7992-4C40-8D05-238D95BF75F8}" presName="thickLine" presStyleLbl="alignNode1" presStyleIdx="4" presStyleCnt="5"/>
      <dgm:spPr/>
    </dgm:pt>
    <dgm:pt modelId="{E06FCC77-B606-46BC-9BEC-8BD26CF84569}" type="pres">
      <dgm:prSet presAssocID="{F9F5BD9F-7992-4C40-8D05-238D95BF75F8}" presName="horz1" presStyleCnt="0"/>
      <dgm:spPr/>
    </dgm:pt>
    <dgm:pt modelId="{E4DD63C3-C6B5-4949-A5B8-95936775F87E}" type="pres">
      <dgm:prSet presAssocID="{F9F5BD9F-7992-4C40-8D05-238D95BF75F8}" presName="tx1" presStyleLbl="revTx" presStyleIdx="4" presStyleCnt="5"/>
      <dgm:spPr/>
      <dgm:t>
        <a:bodyPr/>
        <a:lstStyle/>
        <a:p>
          <a:endParaRPr lang="tr-TR"/>
        </a:p>
      </dgm:t>
    </dgm:pt>
    <dgm:pt modelId="{E5B2C848-57DC-4ABF-AF4D-0BDA8B755351}" type="pres">
      <dgm:prSet presAssocID="{F9F5BD9F-7992-4C40-8D05-238D95BF75F8}" presName="vert1" presStyleCnt="0"/>
      <dgm:spPr/>
    </dgm:pt>
  </dgm:ptLst>
  <dgm:cxnLst>
    <dgm:cxn modelId="{BFD88D5D-0405-4B09-BAD0-E19E664764B5}" type="presOf" srcId="{912014C6-298A-4EAB-8AEA-D59D4A8EBBBE}" destId="{B2197A76-9F3C-4FF0-82A3-FD7D6D4E0F64}" srcOrd="0" destOrd="0" presId="urn:microsoft.com/office/officeart/2008/layout/LinedList"/>
    <dgm:cxn modelId="{784A63BC-1011-408B-B0B2-0A525AB81F95}" srcId="{68A71985-3D52-4C25-BC68-4AD8D555DF20}" destId="{F9F5BD9F-7992-4C40-8D05-238D95BF75F8}" srcOrd="4" destOrd="0" parTransId="{674CDCA1-DD6B-4BB8-8188-C78500099A19}" sibTransId="{3B2594A7-88D4-4B7F-9467-151DB82C08A1}"/>
    <dgm:cxn modelId="{0798E186-DC6A-4406-A744-DB940FC1CD13}" type="presOf" srcId="{F9F5BD9F-7992-4C40-8D05-238D95BF75F8}" destId="{E4DD63C3-C6B5-4949-A5B8-95936775F87E}" srcOrd="0" destOrd="0" presId="urn:microsoft.com/office/officeart/2008/layout/LinedList"/>
    <dgm:cxn modelId="{1170DD6C-03FA-42EA-8F61-0FD9F75E5913}" type="presOf" srcId="{4631AF5E-E43E-49D7-9F9F-AE8AB4E852DE}" destId="{7627AC72-64EB-4D77-A902-F3EFA0AD2D86}" srcOrd="0" destOrd="0" presId="urn:microsoft.com/office/officeart/2008/layout/LinedList"/>
    <dgm:cxn modelId="{2B87C029-89BA-4B9C-9220-5BE8A58A1033}" srcId="{68A71985-3D52-4C25-BC68-4AD8D555DF20}" destId="{BC727A48-EB7D-439A-A04C-4A02045BB24F}" srcOrd="2" destOrd="0" parTransId="{00C424F7-48EC-4B0E-9B7C-847D84ED4108}" sibTransId="{482804FC-2B34-4E6B-AFE5-466D4FF291E5}"/>
    <dgm:cxn modelId="{56EB4429-E1AF-4162-9547-F5B60822FD56}" srcId="{68A71985-3D52-4C25-BC68-4AD8D555DF20}" destId="{912014C6-298A-4EAB-8AEA-D59D4A8EBBBE}" srcOrd="0" destOrd="0" parTransId="{BA13A6E8-5FF6-4F12-9DC4-961851D4B9F9}" sibTransId="{84B59419-A531-4AC5-83EF-E04C317BEDF9}"/>
    <dgm:cxn modelId="{B26BB287-03FE-42CC-9BEE-3A81FE756EC7}" type="presOf" srcId="{BC727A48-EB7D-439A-A04C-4A02045BB24F}" destId="{A0D29811-44E5-47D1-BF50-ACC35716B573}" srcOrd="0" destOrd="0" presId="urn:microsoft.com/office/officeart/2008/layout/LinedList"/>
    <dgm:cxn modelId="{2423D709-31C1-4B18-A912-A518082A6C9C}" type="presOf" srcId="{68A71985-3D52-4C25-BC68-4AD8D555DF20}" destId="{5AEB8BC7-4966-40E1-B185-41A01385C58D}" srcOrd="0" destOrd="0" presId="urn:microsoft.com/office/officeart/2008/layout/LinedList"/>
    <dgm:cxn modelId="{AEFDF42A-AD99-470A-9FDF-A82E104CC4AB}" type="presOf" srcId="{DE8EB3B5-C52E-4672-9CFC-DCEBA7C80DBC}" destId="{899AD38A-B932-4AA7-82F8-135D3D24EB17}" srcOrd="0" destOrd="0" presId="urn:microsoft.com/office/officeart/2008/layout/LinedList"/>
    <dgm:cxn modelId="{E0FA5635-623D-4593-B2FB-5DFD476C0472}" srcId="{68A71985-3D52-4C25-BC68-4AD8D555DF20}" destId="{4631AF5E-E43E-49D7-9F9F-AE8AB4E852DE}" srcOrd="1" destOrd="0" parTransId="{EDA6FEA7-5C6D-4F9D-A456-E7661E0D9B8A}" sibTransId="{2496DEF6-3E83-4224-AB01-A739FE9EBA85}"/>
    <dgm:cxn modelId="{DDB08983-241C-4818-9593-568854A7D9D1}" srcId="{68A71985-3D52-4C25-BC68-4AD8D555DF20}" destId="{DE8EB3B5-C52E-4672-9CFC-DCEBA7C80DBC}" srcOrd="3" destOrd="0" parTransId="{EF080D0A-2C11-4514-A9AD-24C62FB656C0}" sibTransId="{17BEA168-71CC-496A-AEEA-7CABC04CB2A5}"/>
    <dgm:cxn modelId="{A6E50339-2EF5-447C-A1D4-C060E6B5BC65}" type="presParOf" srcId="{5AEB8BC7-4966-40E1-B185-41A01385C58D}" destId="{48AA0F10-2073-404E-9705-F2EB1525EA79}" srcOrd="0" destOrd="0" presId="urn:microsoft.com/office/officeart/2008/layout/LinedList"/>
    <dgm:cxn modelId="{5FA406ED-75A6-4FA0-A0EE-8429FF184CC5}" type="presParOf" srcId="{5AEB8BC7-4966-40E1-B185-41A01385C58D}" destId="{A816051C-F1BE-49C9-B3E2-84A3C94C15F0}" srcOrd="1" destOrd="0" presId="urn:microsoft.com/office/officeart/2008/layout/LinedList"/>
    <dgm:cxn modelId="{522C86AC-6259-4021-AB58-AA4A37517B4C}" type="presParOf" srcId="{A816051C-F1BE-49C9-B3E2-84A3C94C15F0}" destId="{B2197A76-9F3C-4FF0-82A3-FD7D6D4E0F64}" srcOrd="0" destOrd="0" presId="urn:microsoft.com/office/officeart/2008/layout/LinedList"/>
    <dgm:cxn modelId="{65C9F63B-C923-48E4-AF79-F2B3D61588BE}" type="presParOf" srcId="{A816051C-F1BE-49C9-B3E2-84A3C94C15F0}" destId="{4F3550E5-7271-48E5-AC52-1E61B79E5F2E}" srcOrd="1" destOrd="0" presId="urn:microsoft.com/office/officeart/2008/layout/LinedList"/>
    <dgm:cxn modelId="{092D26DC-B02D-4816-9950-F3C447926BA8}" type="presParOf" srcId="{5AEB8BC7-4966-40E1-B185-41A01385C58D}" destId="{DE95A63A-E5A7-4FED-A562-F8F914592151}" srcOrd="2" destOrd="0" presId="urn:microsoft.com/office/officeart/2008/layout/LinedList"/>
    <dgm:cxn modelId="{49B2F7E9-5514-4CA6-BDF5-4DE716B69962}" type="presParOf" srcId="{5AEB8BC7-4966-40E1-B185-41A01385C58D}" destId="{167F7A86-08AF-46DA-BFB2-5DD6D1418E76}" srcOrd="3" destOrd="0" presId="urn:microsoft.com/office/officeart/2008/layout/LinedList"/>
    <dgm:cxn modelId="{C909C4E6-4677-4489-8BF5-FCDFB69AD428}" type="presParOf" srcId="{167F7A86-08AF-46DA-BFB2-5DD6D1418E76}" destId="{7627AC72-64EB-4D77-A902-F3EFA0AD2D86}" srcOrd="0" destOrd="0" presId="urn:microsoft.com/office/officeart/2008/layout/LinedList"/>
    <dgm:cxn modelId="{84AE36F7-484F-4EBA-B60F-32D3AED78971}" type="presParOf" srcId="{167F7A86-08AF-46DA-BFB2-5DD6D1418E76}" destId="{A324AFF2-6A0D-4C15-B2DA-2C7CE60503E8}" srcOrd="1" destOrd="0" presId="urn:microsoft.com/office/officeart/2008/layout/LinedList"/>
    <dgm:cxn modelId="{0E50D301-3A98-4AC1-A676-A27F6C2FC7E5}" type="presParOf" srcId="{5AEB8BC7-4966-40E1-B185-41A01385C58D}" destId="{1387E541-163F-4445-B2A7-CB134B888DF0}" srcOrd="4" destOrd="0" presId="urn:microsoft.com/office/officeart/2008/layout/LinedList"/>
    <dgm:cxn modelId="{DC2EAA9D-39A9-48A6-8349-B4ADC9AFCC23}" type="presParOf" srcId="{5AEB8BC7-4966-40E1-B185-41A01385C58D}" destId="{CE873C49-DA14-43B8-A3D3-B5DC5CD90238}" srcOrd="5" destOrd="0" presId="urn:microsoft.com/office/officeart/2008/layout/LinedList"/>
    <dgm:cxn modelId="{5FCCE847-A879-41FA-82CF-D92810E4041E}" type="presParOf" srcId="{CE873C49-DA14-43B8-A3D3-B5DC5CD90238}" destId="{A0D29811-44E5-47D1-BF50-ACC35716B573}" srcOrd="0" destOrd="0" presId="urn:microsoft.com/office/officeart/2008/layout/LinedList"/>
    <dgm:cxn modelId="{92D5086B-17A6-42F8-9772-A91625939FBA}" type="presParOf" srcId="{CE873C49-DA14-43B8-A3D3-B5DC5CD90238}" destId="{D3854FC0-7615-480F-A00A-FEF53CB9B0B8}" srcOrd="1" destOrd="0" presId="urn:microsoft.com/office/officeart/2008/layout/LinedList"/>
    <dgm:cxn modelId="{A6748469-D693-46D4-9BCD-E2BC464B77CE}" type="presParOf" srcId="{5AEB8BC7-4966-40E1-B185-41A01385C58D}" destId="{D44790A5-1F32-4BC9-969E-0F0EE22EF000}" srcOrd="6" destOrd="0" presId="urn:microsoft.com/office/officeart/2008/layout/LinedList"/>
    <dgm:cxn modelId="{5C743F81-E0BC-428E-8F59-8E63231E2509}" type="presParOf" srcId="{5AEB8BC7-4966-40E1-B185-41A01385C58D}" destId="{BA1D00B0-11D9-4DDC-9760-6B1784D2FAC1}" srcOrd="7" destOrd="0" presId="urn:microsoft.com/office/officeart/2008/layout/LinedList"/>
    <dgm:cxn modelId="{DF549009-6A8C-481E-90D2-E00FFEBC7B7A}" type="presParOf" srcId="{BA1D00B0-11D9-4DDC-9760-6B1784D2FAC1}" destId="{899AD38A-B932-4AA7-82F8-135D3D24EB17}" srcOrd="0" destOrd="0" presId="urn:microsoft.com/office/officeart/2008/layout/LinedList"/>
    <dgm:cxn modelId="{1AEF04F3-86C1-44F2-BCA2-56D7DB8003B1}" type="presParOf" srcId="{BA1D00B0-11D9-4DDC-9760-6B1784D2FAC1}" destId="{1B5D2F3E-3C5B-44A7-A130-E89794B1AE99}" srcOrd="1" destOrd="0" presId="urn:microsoft.com/office/officeart/2008/layout/LinedList"/>
    <dgm:cxn modelId="{82CE0A79-3EB9-4149-B1EA-B970BCD0D563}" type="presParOf" srcId="{5AEB8BC7-4966-40E1-B185-41A01385C58D}" destId="{DA47EE55-2E88-4061-9923-ED9BF351A616}" srcOrd="8" destOrd="0" presId="urn:microsoft.com/office/officeart/2008/layout/LinedList"/>
    <dgm:cxn modelId="{2CD201B0-F688-40CB-B75D-322A2A75262F}" type="presParOf" srcId="{5AEB8BC7-4966-40E1-B185-41A01385C58D}" destId="{E06FCC77-B606-46BC-9BEC-8BD26CF84569}" srcOrd="9" destOrd="0" presId="urn:microsoft.com/office/officeart/2008/layout/LinedList"/>
    <dgm:cxn modelId="{AB8D86CD-EAA9-4491-9D23-428D384425D0}" type="presParOf" srcId="{E06FCC77-B606-46BC-9BEC-8BD26CF84569}" destId="{E4DD63C3-C6B5-4949-A5B8-95936775F87E}" srcOrd="0" destOrd="0" presId="urn:microsoft.com/office/officeart/2008/layout/LinedList"/>
    <dgm:cxn modelId="{2566901C-5673-4BCF-A441-5E2166E43FF6}" type="presParOf" srcId="{E06FCC77-B606-46BC-9BEC-8BD26CF84569}" destId="{E5B2C848-57DC-4ABF-AF4D-0BDA8B75535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367F9855-4867-4F6C-9CDD-7A7E58421FD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6731E677-E856-4F84-A0CC-76A0CA9BCEDA}">
      <dgm:prSet/>
      <dgm:spPr>
        <a:solidFill>
          <a:schemeClr val="accent1">
            <a:lumMod val="20000"/>
            <a:lumOff val="80000"/>
          </a:schemeClr>
        </a:solidFill>
      </dgm:spPr>
      <dgm:t>
        <a:bodyPr/>
        <a:lstStyle/>
        <a:p>
          <a:pPr rtl="0"/>
          <a:r>
            <a:rPr lang="tr-TR" b="1" dirty="0" smtClean="0">
              <a:solidFill>
                <a:srgbClr val="C00000"/>
              </a:solidFill>
              <a:latin typeface="Times New Roman" panose="02020603050405020304" pitchFamily="18" charset="0"/>
              <a:cs typeface="Times New Roman" panose="02020603050405020304" pitchFamily="18" charset="0"/>
            </a:rPr>
            <a:t>Gerçekleştirme Görevlileri</a:t>
          </a:r>
          <a:endParaRPr lang="tr-TR" b="1" dirty="0">
            <a:solidFill>
              <a:srgbClr val="C00000"/>
            </a:solidFill>
            <a:latin typeface="Times New Roman" panose="02020603050405020304" pitchFamily="18" charset="0"/>
            <a:cs typeface="Times New Roman" panose="02020603050405020304" pitchFamily="18" charset="0"/>
          </a:endParaRPr>
        </a:p>
      </dgm:t>
    </dgm:pt>
    <dgm:pt modelId="{7F33940B-7D20-4E7F-91EA-40132846C935}" type="parTrans" cxnId="{FBD8CA3C-F5B1-459C-830C-BF4E1A61FEBC}">
      <dgm:prSet/>
      <dgm:spPr/>
      <dgm:t>
        <a:bodyPr/>
        <a:lstStyle/>
        <a:p>
          <a:endParaRPr lang="tr-TR"/>
        </a:p>
      </dgm:t>
    </dgm:pt>
    <dgm:pt modelId="{74FF517F-5874-474D-8D48-A1EC5BD76D1A}" type="sibTrans" cxnId="{FBD8CA3C-F5B1-459C-830C-BF4E1A61FEBC}">
      <dgm:prSet/>
      <dgm:spPr/>
      <dgm:t>
        <a:bodyPr/>
        <a:lstStyle/>
        <a:p>
          <a:endParaRPr lang="tr-TR"/>
        </a:p>
      </dgm:t>
    </dgm:pt>
    <dgm:pt modelId="{23F92D54-EDE6-4196-B018-D27166023726}" type="pres">
      <dgm:prSet presAssocID="{367F9855-4867-4F6C-9CDD-7A7E58421FD0}" presName="linear" presStyleCnt="0">
        <dgm:presLayoutVars>
          <dgm:animLvl val="lvl"/>
          <dgm:resizeHandles val="exact"/>
        </dgm:presLayoutVars>
      </dgm:prSet>
      <dgm:spPr/>
      <dgm:t>
        <a:bodyPr/>
        <a:lstStyle/>
        <a:p>
          <a:endParaRPr lang="tr-TR"/>
        </a:p>
      </dgm:t>
    </dgm:pt>
    <dgm:pt modelId="{354612BB-A946-4863-808E-98C54CC1F123}" type="pres">
      <dgm:prSet presAssocID="{6731E677-E856-4F84-A0CC-76A0CA9BCEDA}" presName="parentText" presStyleLbl="node1" presStyleIdx="0" presStyleCnt="1" custLinFactNeighborX="299" custLinFactNeighborY="793">
        <dgm:presLayoutVars>
          <dgm:chMax val="0"/>
          <dgm:bulletEnabled val="1"/>
        </dgm:presLayoutVars>
      </dgm:prSet>
      <dgm:spPr/>
      <dgm:t>
        <a:bodyPr/>
        <a:lstStyle/>
        <a:p>
          <a:endParaRPr lang="tr-TR"/>
        </a:p>
      </dgm:t>
    </dgm:pt>
  </dgm:ptLst>
  <dgm:cxnLst>
    <dgm:cxn modelId="{E0291190-B558-405C-94E0-6AAF81CC0B24}" type="presOf" srcId="{367F9855-4867-4F6C-9CDD-7A7E58421FD0}" destId="{23F92D54-EDE6-4196-B018-D27166023726}" srcOrd="0" destOrd="0" presId="urn:microsoft.com/office/officeart/2005/8/layout/vList2"/>
    <dgm:cxn modelId="{FBD8CA3C-F5B1-459C-830C-BF4E1A61FEBC}" srcId="{367F9855-4867-4F6C-9CDD-7A7E58421FD0}" destId="{6731E677-E856-4F84-A0CC-76A0CA9BCEDA}" srcOrd="0" destOrd="0" parTransId="{7F33940B-7D20-4E7F-91EA-40132846C935}" sibTransId="{74FF517F-5874-474D-8D48-A1EC5BD76D1A}"/>
    <dgm:cxn modelId="{2B409E55-87D5-4B92-8A70-7A29424ED9FA}" type="presOf" srcId="{6731E677-E856-4F84-A0CC-76A0CA9BCEDA}" destId="{354612BB-A946-4863-808E-98C54CC1F123}" srcOrd="0" destOrd="0" presId="urn:microsoft.com/office/officeart/2005/8/layout/vList2"/>
    <dgm:cxn modelId="{94A59814-070E-4F4C-AD73-5025C07D9C91}" type="presParOf" srcId="{23F92D54-EDE6-4196-B018-D27166023726}" destId="{354612BB-A946-4863-808E-98C54CC1F12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CACD0A18-0578-417A-B5B6-D114CF2C7B98}"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tr-TR"/>
        </a:p>
      </dgm:t>
    </dgm:pt>
    <dgm:pt modelId="{3C9E3FB2-D122-477E-9DB2-4CBB7AF38850}">
      <dgm:prSet/>
      <dgm:spPr>
        <a:solidFill>
          <a:schemeClr val="bg1"/>
        </a:solidFill>
      </dgm:spPr>
      <dgm:t>
        <a:bodyPr/>
        <a:lstStyle/>
        <a:p>
          <a:pPr rtl="0"/>
          <a:r>
            <a:rPr lang="tr-TR" b="1" dirty="0" smtClean="0">
              <a:solidFill>
                <a:schemeClr val="tx1"/>
              </a:solidFill>
              <a:latin typeface="Times New Roman" panose="02020603050405020304" pitchFamily="18" charset="0"/>
              <a:cs typeface="Times New Roman" panose="02020603050405020304" pitchFamily="18" charset="0"/>
            </a:rPr>
            <a:t>Ödeme Emri Belgesi (ÖEB) düzenlemekle görevli gerçekleştirme görevlileri ÖEB’yi düzenler, kontrol eder ve imzalayarak harcama yetkilisine sunar, ÖEB ve ekleri üzerinde ön mali kontrol yapar.</a:t>
          </a:r>
          <a:endParaRPr lang="tr-TR" dirty="0">
            <a:solidFill>
              <a:schemeClr val="tx1"/>
            </a:solidFill>
            <a:latin typeface="Times New Roman" panose="02020603050405020304" pitchFamily="18" charset="0"/>
            <a:cs typeface="Times New Roman" panose="02020603050405020304" pitchFamily="18" charset="0"/>
          </a:endParaRPr>
        </a:p>
      </dgm:t>
    </dgm:pt>
    <dgm:pt modelId="{9A185B96-F774-4006-A3CF-8D2E14E61314}" type="parTrans" cxnId="{F9E841E3-0644-4FE1-89D2-5B7E81700B12}">
      <dgm:prSet/>
      <dgm:spPr/>
      <dgm:t>
        <a:bodyPr/>
        <a:lstStyle/>
        <a:p>
          <a:endParaRPr lang="tr-TR"/>
        </a:p>
      </dgm:t>
    </dgm:pt>
    <dgm:pt modelId="{19E40BA8-28E9-4E79-A087-4D51DD7B8F3C}" type="sibTrans" cxnId="{F9E841E3-0644-4FE1-89D2-5B7E81700B12}">
      <dgm:prSet/>
      <dgm:spPr/>
      <dgm:t>
        <a:bodyPr/>
        <a:lstStyle/>
        <a:p>
          <a:endParaRPr lang="tr-TR"/>
        </a:p>
      </dgm:t>
    </dgm:pt>
    <dgm:pt modelId="{42A2386D-8620-4F20-B7FB-7B804E5C9B9A}" type="pres">
      <dgm:prSet presAssocID="{CACD0A18-0578-417A-B5B6-D114CF2C7B98}" presName="diagram" presStyleCnt="0">
        <dgm:presLayoutVars>
          <dgm:chPref val="1"/>
          <dgm:dir/>
          <dgm:animOne val="branch"/>
          <dgm:animLvl val="lvl"/>
          <dgm:resizeHandles/>
        </dgm:presLayoutVars>
      </dgm:prSet>
      <dgm:spPr/>
      <dgm:t>
        <a:bodyPr/>
        <a:lstStyle/>
        <a:p>
          <a:endParaRPr lang="tr-TR"/>
        </a:p>
      </dgm:t>
    </dgm:pt>
    <dgm:pt modelId="{0D84D141-522E-42F1-AE4C-18BA449A5E16}" type="pres">
      <dgm:prSet presAssocID="{3C9E3FB2-D122-477E-9DB2-4CBB7AF38850}" presName="root" presStyleCnt="0"/>
      <dgm:spPr/>
    </dgm:pt>
    <dgm:pt modelId="{6456B855-6041-4CC3-AFA8-B75A2A3CDFE2}" type="pres">
      <dgm:prSet presAssocID="{3C9E3FB2-D122-477E-9DB2-4CBB7AF38850}" presName="rootComposite" presStyleCnt="0"/>
      <dgm:spPr/>
    </dgm:pt>
    <dgm:pt modelId="{5D31D85A-0922-4E28-ABBB-617578E0A43C}" type="pres">
      <dgm:prSet presAssocID="{3C9E3FB2-D122-477E-9DB2-4CBB7AF38850}" presName="rootText" presStyleLbl="node1" presStyleIdx="0" presStyleCnt="1" custLinFactNeighborX="-7981" custLinFactNeighborY="43116"/>
      <dgm:spPr/>
      <dgm:t>
        <a:bodyPr/>
        <a:lstStyle/>
        <a:p>
          <a:endParaRPr lang="tr-TR"/>
        </a:p>
      </dgm:t>
    </dgm:pt>
    <dgm:pt modelId="{E6A9DA6A-16D1-49F1-96F6-F3F113D5D754}" type="pres">
      <dgm:prSet presAssocID="{3C9E3FB2-D122-477E-9DB2-4CBB7AF38850}" presName="rootConnector" presStyleLbl="node1" presStyleIdx="0" presStyleCnt="1"/>
      <dgm:spPr/>
      <dgm:t>
        <a:bodyPr/>
        <a:lstStyle/>
        <a:p>
          <a:endParaRPr lang="tr-TR"/>
        </a:p>
      </dgm:t>
    </dgm:pt>
    <dgm:pt modelId="{31F89ECF-25E7-47C7-897E-4E29B4462486}" type="pres">
      <dgm:prSet presAssocID="{3C9E3FB2-D122-477E-9DB2-4CBB7AF38850}" presName="childShape" presStyleCnt="0"/>
      <dgm:spPr/>
    </dgm:pt>
  </dgm:ptLst>
  <dgm:cxnLst>
    <dgm:cxn modelId="{F9E841E3-0644-4FE1-89D2-5B7E81700B12}" srcId="{CACD0A18-0578-417A-B5B6-D114CF2C7B98}" destId="{3C9E3FB2-D122-477E-9DB2-4CBB7AF38850}" srcOrd="0" destOrd="0" parTransId="{9A185B96-F774-4006-A3CF-8D2E14E61314}" sibTransId="{19E40BA8-28E9-4E79-A087-4D51DD7B8F3C}"/>
    <dgm:cxn modelId="{EEB60DDB-14E5-4895-8875-F98AB09E2BC0}" type="presOf" srcId="{CACD0A18-0578-417A-B5B6-D114CF2C7B98}" destId="{42A2386D-8620-4F20-B7FB-7B804E5C9B9A}" srcOrd="0" destOrd="0" presId="urn:microsoft.com/office/officeart/2005/8/layout/hierarchy3"/>
    <dgm:cxn modelId="{1F93BBDD-6E8D-4716-A52D-38E2B1CCEA58}" type="presOf" srcId="{3C9E3FB2-D122-477E-9DB2-4CBB7AF38850}" destId="{E6A9DA6A-16D1-49F1-96F6-F3F113D5D754}" srcOrd="1" destOrd="0" presId="urn:microsoft.com/office/officeart/2005/8/layout/hierarchy3"/>
    <dgm:cxn modelId="{84CB66A6-B4F3-4EA7-A42F-D38ECB8C9273}" type="presOf" srcId="{3C9E3FB2-D122-477E-9DB2-4CBB7AF38850}" destId="{5D31D85A-0922-4E28-ABBB-617578E0A43C}" srcOrd="0" destOrd="0" presId="urn:microsoft.com/office/officeart/2005/8/layout/hierarchy3"/>
    <dgm:cxn modelId="{BF1221AE-9E4A-4763-8F8F-EC20FE3CA176}" type="presParOf" srcId="{42A2386D-8620-4F20-B7FB-7B804E5C9B9A}" destId="{0D84D141-522E-42F1-AE4C-18BA449A5E16}" srcOrd="0" destOrd="0" presId="urn:microsoft.com/office/officeart/2005/8/layout/hierarchy3"/>
    <dgm:cxn modelId="{A98CF44F-EC17-4557-8898-7BBC2F85CB39}" type="presParOf" srcId="{0D84D141-522E-42F1-AE4C-18BA449A5E16}" destId="{6456B855-6041-4CC3-AFA8-B75A2A3CDFE2}" srcOrd="0" destOrd="0" presId="urn:microsoft.com/office/officeart/2005/8/layout/hierarchy3"/>
    <dgm:cxn modelId="{C6BC365B-D6B0-4460-B499-AB05E8A78284}" type="presParOf" srcId="{6456B855-6041-4CC3-AFA8-B75A2A3CDFE2}" destId="{5D31D85A-0922-4E28-ABBB-617578E0A43C}" srcOrd="0" destOrd="0" presId="urn:microsoft.com/office/officeart/2005/8/layout/hierarchy3"/>
    <dgm:cxn modelId="{58FB3270-34DD-4684-9B07-3C2C6DFCED19}" type="presParOf" srcId="{6456B855-6041-4CC3-AFA8-B75A2A3CDFE2}" destId="{E6A9DA6A-16D1-49F1-96F6-F3F113D5D754}" srcOrd="1" destOrd="0" presId="urn:microsoft.com/office/officeart/2005/8/layout/hierarchy3"/>
    <dgm:cxn modelId="{B8B1D57B-F6A1-404C-89D7-66FCF2D5D382}" type="presParOf" srcId="{0D84D141-522E-42F1-AE4C-18BA449A5E16}" destId="{31F89ECF-25E7-47C7-897E-4E29B4462486}" srcOrd="1"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FDC7D714-B480-4885-A41F-EEAC2C92EEDA}"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tr-TR"/>
        </a:p>
      </dgm:t>
    </dgm:pt>
    <dgm:pt modelId="{9D663BBF-A9CA-4E50-97D8-E97DC6858AC0}">
      <dgm:prSet/>
      <dgm:spPr>
        <a:solidFill>
          <a:schemeClr val="bg1"/>
        </a:solidFill>
      </dgm:spPr>
      <dgm:t>
        <a:bodyPr/>
        <a:lstStyle/>
        <a:p>
          <a:pPr rtl="0"/>
          <a:r>
            <a:rPr lang="tr-TR" b="1" dirty="0" smtClean="0">
              <a:solidFill>
                <a:schemeClr val="tx1"/>
              </a:solidFill>
              <a:latin typeface="Times New Roman" panose="02020603050405020304" pitchFamily="18" charset="0"/>
              <a:cs typeface="Times New Roman" panose="02020603050405020304" pitchFamily="18" charset="0"/>
            </a:rPr>
            <a:t>Harcama sürecinde işlem yürüten her bir görevli gerçekleştirme görevlisidir:</a:t>
          </a:r>
          <a:endParaRPr lang="tr-TR" dirty="0">
            <a:solidFill>
              <a:schemeClr val="tx1"/>
            </a:solidFill>
            <a:latin typeface="Times New Roman" panose="02020603050405020304" pitchFamily="18" charset="0"/>
            <a:cs typeface="Times New Roman" panose="02020603050405020304" pitchFamily="18" charset="0"/>
          </a:endParaRPr>
        </a:p>
      </dgm:t>
    </dgm:pt>
    <dgm:pt modelId="{9797A0D4-1A68-4316-8F4D-74F5767E88AF}" type="parTrans" cxnId="{636098FB-27CD-4315-8829-84290945F3CE}">
      <dgm:prSet/>
      <dgm:spPr/>
      <dgm:t>
        <a:bodyPr/>
        <a:lstStyle/>
        <a:p>
          <a:endParaRPr lang="tr-TR">
            <a:solidFill>
              <a:schemeClr val="tx1"/>
            </a:solidFill>
          </a:endParaRPr>
        </a:p>
      </dgm:t>
    </dgm:pt>
    <dgm:pt modelId="{0EC61E7C-09BD-464D-8F88-27E63C8D66AF}" type="sibTrans" cxnId="{636098FB-27CD-4315-8829-84290945F3CE}">
      <dgm:prSet/>
      <dgm:spPr/>
      <dgm:t>
        <a:bodyPr/>
        <a:lstStyle/>
        <a:p>
          <a:endParaRPr lang="tr-TR">
            <a:solidFill>
              <a:schemeClr val="tx1"/>
            </a:solidFill>
          </a:endParaRPr>
        </a:p>
      </dgm:t>
    </dgm:pt>
    <dgm:pt modelId="{7D48B082-47C4-4382-8255-1AC98EBE1157}">
      <dgm:prSet/>
      <dgm:spPr>
        <a:solidFill>
          <a:schemeClr val="bg1"/>
        </a:solidFill>
      </dgm:spPr>
      <dgm:t>
        <a:bodyPr/>
        <a:lstStyle/>
        <a:p>
          <a:pPr rtl="0"/>
          <a:r>
            <a:rPr lang="tr-TR" b="1" dirty="0" smtClean="0">
              <a:solidFill>
                <a:schemeClr val="tx1"/>
              </a:solidFill>
              <a:latin typeface="Times New Roman" panose="02020603050405020304" pitchFamily="18" charset="0"/>
              <a:cs typeface="Times New Roman" panose="02020603050405020304" pitchFamily="18" charset="0"/>
            </a:rPr>
            <a:t>Onay belgesi, şartname ve sözleşme tasarılarını hazırlayanlar,</a:t>
          </a:r>
          <a:endParaRPr lang="tr-TR" dirty="0">
            <a:solidFill>
              <a:schemeClr val="tx1"/>
            </a:solidFill>
            <a:latin typeface="Times New Roman" panose="02020603050405020304" pitchFamily="18" charset="0"/>
            <a:cs typeface="Times New Roman" panose="02020603050405020304" pitchFamily="18" charset="0"/>
          </a:endParaRPr>
        </a:p>
      </dgm:t>
    </dgm:pt>
    <dgm:pt modelId="{4A445D58-44A0-4264-BADD-342FCE0673E1}" type="parTrans" cxnId="{05E89CF2-09ED-4F65-A8F2-4EE468B56995}">
      <dgm:prSet/>
      <dgm:spPr/>
      <dgm:t>
        <a:bodyPr/>
        <a:lstStyle/>
        <a:p>
          <a:endParaRPr lang="tr-TR">
            <a:solidFill>
              <a:schemeClr val="tx1"/>
            </a:solidFill>
          </a:endParaRPr>
        </a:p>
      </dgm:t>
    </dgm:pt>
    <dgm:pt modelId="{1D1BFD8C-CF3E-40D4-9E79-DB56B0EB6B30}" type="sibTrans" cxnId="{05E89CF2-09ED-4F65-A8F2-4EE468B56995}">
      <dgm:prSet/>
      <dgm:spPr/>
      <dgm:t>
        <a:bodyPr/>
        <a:lstStyle/>
        <a:p>
          <a:endParaRPr lang="tr-TR">
            <a:solidFill>
              <a:schemeClr val="tx1"/>
            </a:solidFill>
          </a:endParaRPr>
        </a:p>
      </dgm:t>
    </dgm:pt>
    <dgm:pt modelId="{5CDABAE7-9027-4029-B905-62D63D360CB2}">
      <dgm:prSet/>
      <dgm:spPr>
        <a:solidFill>
          <a:schemeClr val="bg1"/>
        </a:solidFill>
      </dgm:spPr>
      <dgm:t>
        <a:bodyPr/>
        <a:lstStyle/>
        <a:p>
          <a:pPr rtl="0"/>
          <a:r>
            <a:rPr lang="tr-TR" b="1" dirty="0" smtClean="0">
              <a:solidFill>
                <a:schemeClr val="tx1"/>
              </a:solidFill>
              <a:latin typeface="Times New Roman" panose="02020603050405020304" pitchFamily="18" charset="0"/>
              <a:cs typeface="Times New Roman" panose="02020603050405020304" pitchFamily="18" charset="0"/>
            </a:rPr>
            <a:t>Mal ve hizmeti teslim alanlar, ihale ve kabul komisyonlarında görev yapanlar… </a:t>
          </a:r>
          <a:endParaRPr lang="tr-TR" dirty="0">
            <a:solidFill>
              <a:schemeClr val="tx1"/>
            </a:solidFill>
            <a:latin typeface="Times New Roman" panose="02020603050405020304" pitchFamily="18" charset="0"/>
            <a:cs typeface="Times New Roman" panose="02020603050405020304" pitchFamily="18" charset="0"/>
          </a:endParaRPr>
        </a:p>
      </dgm:t>
    </dgm:pt>
    <dgm:pt modelId="{83237381-4DB7-4365-9B55-C8E928F9000F}" type="parTrans" cxnId="{ACE0F3D9-0F0E-408E-8D96-029F2B737D87}">
      <dgm:prSet/>
      <dgm:spPr/>
      <dgm:t>
        <a:bodyPr/>
        <a:lstStyle/>
        <a:p>
          <a:endParaRPr lang="tr-TR">
            <a:solidFill>
              <a:schemeClr val="tx1"/>
            </a:solidFill>
          </a:endParaRPr>
        </a:p>
      </dgm:t>
    </dgm:pt>
    <dgm:pt modelId="{0EE2F95D-33F9-44F4-B6BF-522F6E06C037}" type="sibTrans" cxnId="{ACE0F3D9-0F0E-408E-8D96-029F2B737D87}">
      <dgm:prSet/>
      <dgm:spPr/>
      <dgm:t>
        <a:bodyPr/>
        <a:lstStyle/>
        <a:p>
          <a:endParaRPr lang="tr-TR">
            <a:solidFill>
              <a:schemeClr val="tx1"/>
            </a:solidFill>
          </a:endParaRPr>
        </a:p>
      </dgm:t>
    </dgm:pt>
    <dgm:pt modelId="{56A43D09-A78E-4567-AAAA-35E2068DD998}" type="pres">
      <dgm:prSet presAssocID="{FDC7D714-B480-4885-A41F-EEAC2C92EEDA}" presName="Name0" presStyleCnt="0">
        <dgm:presLayoutVars>
          <dgm:dir/>
          <dgm:resizeHandles val="exact"/>
        </dgm:presLayoutVars>
      </dgm:prSet>
      <dgm:spPr/>
      <dgm:t>
        <a:bodyPr/>
        <a:lstStyle/>
        <a:p>
          <a:endParaRPr lang="tr-TR"/>
        </a:p>
      </dgm:t>
    </dgm:pt>
    <dgm:pt modelId="{2C45C07B-C5B2-4718-9DD2-A1CE855A82C0}" type="pres">
      <dgm:prSet presAssocID="{9D663BBF-A9CA-4E50-97D8-E97DC6858AC0}" presName="node" presStyleLbl="node1" presStyleIdx="0" presStyleCnt="1" custLinFactNeighborX="17645" custLinFactNeighborY="-11513">
        <dgm:presLayoutVars>
          <dgm:bulletEnabled val="1"/>
        </dgm:presLayoutVars>
      </dgm:prSet>
      <dgm:spPr/>
      <dgm:t>
        <a:bodyPr/>
        <a:lstStyle/>
        <a:p>
          <a:endParaRPr lang="tr-TR"/>
        </a:p>
      </dgm:t>
    </dgm:pt>
  </dgm:ptLst>
  <dgm:cxnLst>
    <dgm:cxn modelId="{AD76F153-F8B5-414E-859B-002CEEF63D05}" type="presOf" srcId="{5CDABAE7-9027-4029-B905-62D63D360CB2}" destId="{2C45C07B-C5B2-4718-9DD2-A1CE855A82C0}" srcOrd="0" destOrd="2" presId="urn:microsoft.com/office/officeart/2005/8/layout/process1"/>
    <dgm:cxn modelId="{636098FB-27CD-4315-8829-84290945F3CE}" srcId="{FDC7D714-B480-4885-A41F-EEAC2C92EEDA}" destId="{9D663BBF-A9CA-4E50-97D8-E97DC6858AC0}" srcOrd="0" destOrd="0" parTransId="{9797A0D4-1A68-4316-8F4D-74F5767E88AF}" sibTransId="{0EC61E7C-09BD-464D-8F88-27E63C8D66AF}"/>
    <dgm:cxn modelId="{D99CA17C-BBEC-4F2D-9485-B0F429235459}" type="presOf" srcId="{FDC7D714-B480-4885-A41F-EEAC2C92EEDA}" destId="{56A43D09-A78E-4567-AAAA-35E2068DD998}" srcOrd="0" destOrd="0" presId="urn:microsoft.com/office/officeart/2005/8/layout/process1"/>
    <dgm:cxn modelId="{ACE0F3D9-0F0E-408E-8D96-029F2B737D87}" srcId="{9D663BBF-A9CA-4E50-97D8-E97DC6858AC0}" destId="{5CDABAE7-9027-4029-B905-62D63D360CB2}" srcOrd="1" destOrd="0" parTransId="{83237381-4DB7-4365-9B55-C8E928F9000F}" sibTransId="{0EE2F95D-33F9-44F4-B6BF-522F6E06C037}"/>
    <dgm:cxn modelId="{CBEA58E2-AFDB-477E-8F48-24C8DC89FAF5}" type="presOf" srcId="{9D663BBF-A9CA-4E50-97D8-E97DC6858AC0}" destId="{2C45C07B-C5B2-4718-9DD2-A1CE855A82C0}" srcOrd="0" destOrd="0" presId="urn:microsoft.com/office/officeart/2005/8/layout/process1"/>
    <dgm:cxn modelId="{05E89CF2-09ED-4F65-A8F2-4EE468B56995}" srcId="{9D663BBF-A9CA-4E50-97D8-E97DC6858AC0}" destId="{7D48B082-47C4-4382-8255-1AC98EBE1157}" srcOrd="0" destOrd="0" parTransId="{4A445D58-44A0-4264-BADD-342FCE0673E1}" sibTransId="{1D1BFD8C-CF3E-40D4-9E79-DB56B0EB6B30}"/>
    <dgm:cxn modelId="{D85E3D71-5699-462A-9B4D-67AF17B43DED}" type="presOf" srcId="{7D48B082-47C4-4382-8255-1AC98EBE1157}" destId="{2C45C07B-C5B2-4718-9DD2-A1CE855A82C0}" srcOrd="0" destOrd="1" presId="urn:microsoft.com/office/officeart/2005/8/layout/process1"/>
    <dgm:cxn modelId="{1BC88A6A-DC13-4CF2-B5CA-A5D005C153F0}" type="presParOf" srcId="{56A43D09-A78E-4567-AAAA-35E2068DD998}" destId="{2C45C07B-C5B2-4718-9DD2-A1CE855A82C0}" srcOrd="0"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BED97E27-0D1C-4BE0-97E5-DDF8DCA0685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98898864-BCC7-4F54-A2B4-01A311519ACD}">
      <dgm:prSet/>
      <dgm:spPr/>
      <dgm:t>
        <a:bodyPr/>
        <a:lstStyle/>
        <a:p>
          <a:pPr rtl="0"/>
          <a:r>
            <a:rPr lang="tr-TR" b="1" dirty="0" smtClean="0">
              <a:latin typeface="Times New Roman" panose="02020603050405020304" pitchFamily="18" charset="0"/>
              <a:cs typeface="Times New Roman" panose="02020603050405020304" pitchFamily="18" charset="0"/>
            </a:rPr>
            <a:t>Yüklenme, usulüne uygun olarak düzenlenmiş sözleşme esaslarına veya kanun hükmüne dayanılarak:</a:t>
          </a:r>
          <a:endParaRPr lang="tr-TR" b="1" dirty="0">
            <a:latin typeface="Times New Roman" panose="02020603050405020304" pitchFamily="18" charset="0"/>
            <a:cs typeface="Times New Roman" panose="02020603050405020304" pitchFamily="18" charset="0"/>
          </a:endParaRPr>
        </a:p>
      </dgm:t>
    </dgm:pt>
    <dgm:pt modelId="{29ED3987-5801-4FBA-AC84-72E6A5E95CA7}" type="parTrans" cxnId="{21BDF02B-CD12-4465-B147-5348733044DD}">
      <dgm:prSet/>
      <dgm:spPr/>
      <dgm:t>
        <a:bodyPr/>
        <a:lstStyle/>
        <a:p>
          <a:endParaRPr lang="tr-TR"/>
        </a:p>
      </dgm:t>
    </dgm:pt>
    <dgm:pt modelId="{958A2273-BFC4-4600-8ACA-FB1CA74BEFD0}" type="sibTrans" cxnId="{21BDF02B-CD12-4465-B147-5348733044DD}">
      <dgm:prSet/>
      <dgm:spPr/>
      <dgm:t>
        <a:bodyPr/>
        <a:lstStyle/>
        <a:p>
          <a:endParaRPr lang="tr-TR"/>
        </a:p>
      </dgm:t>
    </dgm:pt>
    <dgm:pt modelId="{907F0FEB-C0AF-414A-9430-0D4E4CDE924C}">
      <dgm:prSet/>
      <dgm:spPr/>
      <dgm:t>
        <a:bodyPr/>
        <a:lstStyle/>
        <a:p>
          <a:pPr rtl="0"/>
          <a:r>
            <a:rPr lang="tr-TR" b="1" dirty="0" smtClean="0">
              <a:latin typeface="Times New Roman" panose="02020603050405020304" pitchFamily="18" charset="0"/>
              <a:cs typeface="Times New Roman" panose="02020603050405020304" pitchFamily="18" charset="0"/>
            </a:rPr>
            <a:t>Mal veya hizmet alınması karşılığında geleceğe yönelik bir ödeme yükümlülüğüne girilmesidir.  </a:t>
          </a:r>
          <a:r>
            <a:rPr lang="tr-TR" b="1" dirty="0" smtClean="0"/>
            <a:t>    </a:t>
          </a:r>
          <a:endParaRPr lang="tr-TR" dirty="0"/>
        </a:p>
      </dgm:t>
    </dgm:pt>
    <dgm:pt modelId="{57FC967A-BABD-4E7B-970A-0E73CA4E7BCC}" type="parTrans" cxnId="{3E884D09-3EF8-4BA1-9F0F-3EF21434F9B2}">
      <dgm:prSet/>
      <dgm:spPr/>
      <dgm:t>
        <a:bodyPr/>
        <a:lstStyle/>
        <a:p>
          <a:endParaRPr lang="tr-TR"/>
        </a:p>
      </dgm:t>
    </dgm:pt>
    <dgm:pt modelId="{964178EB-F5D0-42C0-BB02-6373F613D980}" type="sibTrans" cxnId="{3E884D09-3EF8-4BA1-9F0F-3EF21434F9B2}">
      <dgm:prSet/>
      <dgm:spPr/>
      <dgm:t>
        <a:bodyPr/>
        <a:lstStyle/>
        <a:p>
          <a:endParaRPr lang="tr-TR"/>
        </a:p>
      </dgm:t>
    </dgm:pt>
    <dgm:pt modelId="{D6624190-FD01-47D7-914B-D2EBAD56620A}">
      <dgm:prSet/>
      <dgm:spPr/>
      <dgm:t>
        <a:bodyPr/>
        <a:lstStyle/>
        <a:p>
          <a:pPr rtl="0"/>
          <a:r>
            <a:rPr lang="tr-TR" b="1" dirty="0" smtClean="0">
              <a:latin typeface="Times New Roman" panose="02020603050405020304" pitchFamily="18" charset="0"/>
              <a:cs typeface="Times New Roman" panose="02020603050405020304" pitchFamily="18" charset="0"/>
            </a:rPr>
            <a:t>Bütçede yeterli ödeneği bulunmayan işler için yüklenmeye girişilemez. </a:t>
          </a:r>
          <a:r>
            <a:rPr lang="tr-TR" b="1" dirty="0" smtClean="0"/>
            <a:t>      </a:t>
          </a:r>
          <a:endParaRPr lang="tr-TR" b="1" dirty="0"/>
        </a:p>
      </dgm:t>
    </dgm:pt>
    <dgm:pt modelId="{F304BE4F-B8EF-460E-9A4D-D479E507EFE6}" type="parTrans" cxnId="{49A197B6-AE3D-40D0-AE06-D18CB3636D75}">
      <dgm:prSet/>
      <dgm:spPr/>
      <dgm:t>
        <a:bodyPr/>
        <a:lstStyle/>
        <a:p>
          <a:endParaRPr lang="tr-TR"/>
        </a:p>
      </dgm:t>
    </dgm:pt>
    <dgm:pt modelId="{4052D69C-3BAB-4175-BD64-F49B9B16F1F9}" type="sibTrans" cxnId="{49A197B6-AE3D-40D0-AE06-D18CB3636D75}">
      <dgm:prSet/>
      <dgm:spPr/>
      <dgm:t>
        <a:bodyPr/>
        <a:lstStyle/>
        <a:p>
          <a:endParaRPr lang="tr-TR"/>
        </a:p>
      </dgm:t>
    </dgm:pt>
    <dgm:pt modelId="{CF980052-2E1D-480B-B60A-16FF7C6B3D85}">
      <dgm:prSet/>
      <dgm:spPr/>
      <dgm:t>
        <a:bodyPr/>
        <a:lstStyle/>
        <a:p>
          <a:pPr rtl="0"/>
          <a:r>
            <a:rPr lang="tr-TR" b="1" dirty="0" smtClean="0">
              <a:latin typeface="Times New Roman" panose="02020603050405020304" pitchFamily="18" charset="0"/>
              <a:cs typeface="Times New Roman" panose="02020603050405020304" pitchFamily="18" charset="0"/>
            </a:rPr>
            <a:t>İş yaptırılması,</a:t>
          </a:r>
          <a:endParaRPr lang="tr-TR" b="1" dirty="0">
            <a:latin typeface="Times New Roman" panose="02020603050405020304" pitchFamily="18" charset="0"/>
            <a:cs typeface="Times New Roman" panose="02020603050405020304" pitchFamily="18" charset="0"/>
          </a:endParaRPr>
        </a:p>
      </dgm:t>
    </dgm:pt>
    <dgm:pt modelId="{9B6F14DD-4A56-4811-9634-9DC0DF42FA10}" type="parTrans" cxnId="{F160783B-5A03-41A7-B8FA-FEFF4A0F4A52}">
      <dgm:prSet/>
      <dgm:spPr/>
      <dgm:t>
        <a:bodyPr/>
        <a:lstStyle/>
        <a:p>
          <a:endParaRPr lang="tr-TR"/>
        </a:p>
      </dgm:t>
    </dgm:pt>
    <dgm:pt modelId="{A428A231-DF40-4C38-AD78-E584EC0DA90B}" type="sibTrans" cxnId="{F160783B-5A03-41A7-B8FA-FEFF4A0F4A52}">
      <dgm:prSet/>
      <dgm:spPr/>
      <dgm:t>
        <a:bodyPr/>
        <a:lstStyle/>
        <a:p>
          <a:endParaRPr lang="tr-TR"/>
        </a:p>
      </dgm:t>
    </dgm:pt>
    <dgm:pt modelId="{A7589767-C46C-4CB1-95EC-5841B6F6E8C3}" type="pres">
      <dgm:prSet presAssocID="{BED97E27-0D1C-4BE0-97E5-DDF8DCA06859}" presName="linear" presStyleCnt="0">
        <dgm:presLayoutVars>
          <dgm:animLvl val="lvl"/>
          <dgm:resizeHandles val="exact"/>
        </dgm:presLayoutVars>
      </dgm:prSet>
      <dgm:spPr/>
      <dgm:t>
        <a:bodyPr/>
        <a:lstStyle/>
        <a:p>
          <a:endParaRPr lang="en-US"/>
        </a:p>
      </dgm:t>
    </dgm:pt>
    <dgm:pt modelId="{08FEFA62-3047-4F1A-9EB5-569A922E8443}" type="pres">
      <dgm:prSet presAssocID="{98898864-BCC7-4F54-A2B4-01A311519ACD}" presName="parentText" presStyleLbl="node1" presStyleIdx="0" presStyleCnt="2">
        <dgm:presLayoutVars>
          <dgm:chMax val="0"/>
          <dgm:bulletEnabled val="1"/>
        </dgm:presLayoutVars>
      </dgm:prSet>
      <dgm:spPr/>
      <dgm:t>
        <a:bodyPr/>
        <a:lstStyle/>
        <a:p>
          <a:endParaRPr lang="tr-TR"/>
        </a:p>
      </dgm:t>
    </dgm:pt>
    <dgm:pt modelId="{F90D3A14-9372-4B95-B27C-E8DCCA63F655}" type="pres">
      <dgm:prSet presAssocID="{98898864-BCC7-4F54-A2B4-01A311519ACD}" presName="childText" presStyleLbl="revTx" presStyleIdx="0" presStyleCnt="1" custLinFactNeighborX="7072" custLinFactNeighborY="2232">
        <dgm:presLayoutVars>
          <dgm:bulletEnabled val="1"/>
        </dgm:presLayoutVars>
      </dgm:prSet>
      <dgm:spPr/>
      <dgm:t>
        <a:bodyPr/>
        <a:lstStyle/>
        <a:p>
          <a:endParaRPr lang="en-US"/>
        </a:p>
      </dgm:t>
    </dgm:pt>
    <dgm:pt modelId="{0D3EAA78-335A-4071-B5F6-C3B577DB0E25}" type="pres">
      <dgm:prSet presAssocID="{D6624190-FD01-47D7-914B-D2EBAD56620A}" presName="parentText" presStyleLbl="node1" presStyleIdx="1" presStyleCnt="2" custLinFactY="31004" custLinFactNeighborX="4635" custLinFactNeighborY="100000">
        <dgm:presLayoutVars>
          <dgm:chMax val="0"/>
          <dgm:bulletEnabled val="1"/>
        </dgm:presLayoutVars>
      </dgm:prSet>
      <dgm:spPr/>
      <dgm:t>
        <a:bodyPr/>
        <a:lstStyle/>
        <a:p>
          <a:endParaRPr lang="en-US"/>
        </a:p>
      </dgm:t>
    </dgm:pt>
  </dgm:ptLst>
  <dgm:cxnLst>
    <dgm:cxn modelId="{3E884D09-3EF8-4BA1-9F0F-3EF21434F9B2}" srcId="{98898864-BCC7-4F54-A2B4-01A311519ACD}" destId="{907F0FEB-C0AF-414A-9430-0D4E4CDE924C}" srcOrd="1" destOrd="0" parTransId="{57FC967A-BABD-4E7B-970A-0E73CA4E7BCC}" sibTransId="{964178EB-F5D0-42C0-BB02-6373F613D980}"/>
    <dgm:cxn modelId="{70CDD414-1ACB-4B62-A4CB-7E5DA85AB432}" type="presOf" srcId="{907F0FEB-C0AF-414A-9430-0D4E4CDE924C}" destId="{F90D3A14-9372-4B95-B27C-E8DCCA63F655}" srcOrd="0" destOrd="1" presId="urn:microsoft.com/office/officeart/2005/8/layout/vList2"/>
    <dgm:cxn modelId="{F160783B-5A03-41A7-B8FA-FEFF4A0F4A52}" srcId="{98898864-BCC7-4F54-A2B4-01A311519ACD}" destId="{CF980052-2E1D-480B-B60A-16FF7C6B3D85}" srcOrd="0" destOrd="0" parTransId="{9B6F14DD-4A56-4811-9634-9DC0DF42FA10}" sibTransId="{A428A231-DF40-4C38-AD78-E584EC0DA90B}"/>
    <dgm:cxn modelId="{49A197B6-AE3D-40D0-AE06-D18CB3636D75}" srcId="{BED97E27-0D1C-4BE0-97E5-DDF8DCA06859}" destId="{D6624190-FD01-47D7-914B-D2EBAD56620A}" srcOrd="1" destOrd="0" parTransId="{F304BE4F-B8EF-460E-9A4D-D479E507EFE6}" sibTransId="{4052D69C-3BAB-4175-BD64-F49B9B16F1F9}"/>
    <dgm:cxn modelId="{E1DE6D32-15C5-46DC-8118-BAEA0FD6E2E1}" type="presOf" srcId="{CF980052-2E1D-480B-B60A-16FF7C6B3D85}" destId="{F90D3A14-9372-4B95-B27C-E8DCCA63F655}" srcOrd="0" destOrd="0" presId="urn:microsoft.com/office/officeart/2005/8/layout/vList2"/>
    <dgm:cxn modelId="{C4CDC90F-A51D-444D-8158-DED4B59F8638}" type="presOf" srcId="{D6624190-FD01-47D7-914B-D2EBAD56620A}" destId="{0D3EAA78-335A-4071-B5F6-C3B577DB0E25}" srcOrd="0" destOrd="0" presId="urn:microsoft.com/office/officeart/2005/8/layout/vList2"/>
    <dgm:cxn modelId="{21BDF02B-CD12-4465-B147-5348733044DD}" srcId="{BED97E27-0D1C-4BE0-97E5-DDF8DCA06859}" destId="{98898864-BCC7-4F54-A2B4-01A311519ACD}" srcOrd="0" destOrd="0" parTransId="{29ED3987-5801-4FBA-AC84-72E6A5E95CA7}" sibTransId="{958A2273-BFC4-4600-8ACA-FB1CA74BEFD0}"/>
    <dgm:cxn modelId="{D3F04084-F93A-4D4D-AA32-4E1D6AFC39F7}" type="presOf" srcId="{BED97E27-0D1C-4BE0-97E5-DDF8DCA06859}" destId="{A7589767-C46C-4CB1-95EC-5841B6F6E8C3}" srcOrd="0" destOrd="0" presId="urn:microsoft.com/office/officeart/2005/8/layout/vList2"/>
    <dgm:cxn modelId="{891D2365-1643-4BBA-831E-332935ADB241}" type="presOf" srcId="{98898864-BCC7-4F54-A2B4-01A311519ACD}" destId="{08FEFA62-3047-4F1A-9EB5-569A922E8443}" srcOrd="0" destOrd="0" presId="urn:microsoft.com/office/officeart/2005/8/layout/vList2"/>
    <dgm:cxn modelId="{D8C97C03-7FAE-4052-966F-D969F6D7DE47}" type="presParOf" srcId="{A7589767-C46C-4CB1-95EC-5841B6F6E8C3}" destId="{08FEFA62-3047-4F1A-9EB5-569A922E8443}" srcOrd="0" destOrd="0" presId="urn:microsoft.com/office/officeart/2005/8/layout/vList2"/>
    <dgm:cxn modelId="{93B10AAA-4A66-4383-A1F5-F2F39B23F730}" type="presParOf" srcId="{A7589767-C46C-4CB1-95EC-5841B6F6E8C3}" destId="{F90D3A14-9372-4B95-B27C-E8DCCA63F655}" srcOrd="1" destOrd="0" presId="urn:microsoft.com/office/officeart/2005/8/layout/vList2"/>
    <dgm:cxn modelId="{CB4DC525-300E-4FDF-86E0-B0F0ED9DCF0E}" type="presParOf" srcId="{A7589767-C46C-4CB1-95EC-5841B6F6E8C3}" destId="{0D3EAA78-335A-4071-B5F6-C3B577DB0E2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A1F555-7C7D-47CA-9DCB-A743146E8AE2}" type="doc">
      <dgm:prSet loTypeId="urn:microsoft.com/office/officeart/2005/8/layout/vList2" loCatId="list" qsTypeId="urn:microsoft.com/office/officeart/2005/8/quickstyle/simple3" qsCatId="simple" csTypeId="urn:microsoft.com/office/officeart/2005/8/colors/accent1_4" csCatId="accent1" phldr="1"/>
      <dgm:spPr/>
      <dgm:t>
        <a:bodyPr/>
        <a:lstStyle/>
        <a:p>
          <a:endParaRPr lang="tr-TR"/>
        </a:p>
      </dgm:t>
    </dgm:pt>
    <dgm:pt modelId="{BEBE8A81-F93B-4D79-9B95-3706DC3E9BAB}">
      <dgm:prSet custT="1"/>
      <dgm:spPr>
        <a:solidFill>
          <a:schemeClr val="accent5">
            <a:lumMod val="60000"/>
            <a:lumOff val="40000"/>
          </a:schemeClr>
        </a:solidFill>
      </dgm:spPr>
      <dgm:t>
        <a:bodyPr/>
        <a:lstStyle/>
        <a:p>
          <a:pPr rtl="0"/>
          <a:r>
            <a:rPr lang="tr-TR" sz="2800" u="sng" dirty="0" smtClean="0">
              <a:latin typeface="Times New Roman" panose="02020603050405020304" pitchFamily="18" charset="0"/>
              <a:cs typeface="Times New Roman" panose="02020603050405020304" pitchFamily="18" charset="0"/>
            </a:rPr>
            <a:t>Belirlenmiş amaçlar </a:t>
          </a:r>
          <a:r>
            <a:rPr lang="tr-TR" sz="2800" dirty="0" smtClean="0">
              <a:latin typeface="Times New Roman" panose="02020603050405020304" pitchFamily="18" charset="0"/>
              <a:cs typeface="Times New Roman" panose="02020603050405020304" pitchFamily="18" charset="0"/>
            </a:rPr>
            <a:t>doğrultusunda</a:t>
          </a:r>
          <a:r>
            <a:rPr lang="tr-TR" sz="2800" dirty="0" smtClean="0"/>
            <a:t>,</a:t>
          </a:r>
          <a:endParaRPr lang="tr-TR" sz="2800" dirty="0"/>
        </a:p>
      </dgm:t>
    </dgm:pt>
    <dgm:pt modelId="{F7A3B54F-31EF-465D-BAB0-6486D7F75387}" type="parTrans" cxnId="{20E3587D-2BA6-4EBF-A1FC-661AF4E48973}">
      <dgm:prSet/>
      <dgm:spPr/>
      <dgm:t>
        <a:bodyPr/>
        <a:lstStyle/>
        <a:p>
          <a:endParaRPr lang="tr-TR" sz="2800"/>
        </a:p>
      </dgm:t>
    </dgm:pt>
    <dgm:pt modelId="{96D6BE42-4245-4ECD-AD1B-7596589C0AD4}" type="sibTrans" cxnId="{20E3587D-2BA6-4EBF-A1FC-661AF4E48973}">
      <dgm:prSet/>
      <dgm:spPr/>
      <dgm:t>
        <a:bodyPr/>
        <a:lstStyle/>
        <a:p>
          <a:endParaRPr lang="tr-TR" sz="2800"/>
        </a:p>
      </dgm:t>
    </dgm:pt>
    <dgm:pt modelId="{77158136-A333-4860-8E0A-8E411ECB2016}">
      <dgm:prSet custT="1"/>
      <dgm:spPr>
        <a:solidFill>
          <a:schemeClr val="accent2">
            <a:lumMod val="40000"/>
            <a:lumOff val="60000"/>
          </a:schemeClr>
        </a:solidFill>
      </dgm:spPr>
      <dgm:t>
        <a:bodyPr/>
        <a:lstStyle/>
        <a:p>
          <a:pPr rtl="0"/>
          <a:r>
            <a:rPr lang="tr-TR" sz="2800" dirty="0" smtClean="0">
              <a:latin typeface="Times New Roman" panose="02020603050405020304" pitchFamily="18" charset="0"/>
              <a:cs typeface="Times New Roman" panose="02020603050405020304" pitchFamily="18" charset="0"/>
            </a:rPr>
            <a:t>İlgili </a:t>
          </a:r>
          <a:r>
            <a:rPr lang="tr-TR" sz="2800" u="sng" dirty="0" smtClean="0">
              <a:latin typeface="Times New Roman" panose="02020603050405020304" pitchFamily="18" charset="0"/>
              <a:cs typeface="Times New Roman" panose="02020603050405020304" pitchFamily="18" charset="0"/>
            </a:rPr>
            <a:t>mevzuata uygun, </a:t>
          </a:r>
          <a:endParaRPr lang="tr-TR" sz="2800" dirty="0">
            <a:latin typeface="Times New Roman" panose="02020603050405020304" pitchFamily="18" charset="0"/>
            <a:cs typeface="Times New Roman" panose="02020603050405020304" pitchFamily="18" charset="0"/>
          </a:endParaRPr>
        </a:p>
      </dgm:t>
    </dgm:pt>
    <dgm:pt modelId="{D59F235D-FD78-457C-895D-009AAB3E5BAA}" type="parTrans" cxnId="{1CD532FB-B2E3-4EEA-82DC-394EC882822A}">
      <dgm:prSet/>
      <dgm:spPr/>
      <dgm:t>
        <a:bodyPr/>
        <a:lstStyle/>
        <a:p>
          <a:endParaRPr lang="tr-TR" sz="2800"/>
        </a:p>
      </dgm:t>
    </dgm:pt>
    <dgm:pt modelId="{1523558C-C603-4272-8FB9-ADFC59B30938}" type="sibTrans" cxnId="{1CD532FB-B2E3-4EEA-82DC-394EC882822A}">
      <dgm:prSet/>
      <dgm:spPr/>
      <dgm:t>
        <a:bodyPr/>
        <a:lstStyle/>
        <a:p>
          <a:endParaRPr lang="tr-TR" sz="2800"/>
        </a:p>
      </dgm:t>
    </dgm:pt>
    <dgm:pt modelId="{F15EE12D-49FF-4DCE-AF6F-D0BCF5A4B650}">
      <dgm:prSet custT="1"/>
      <dgm:spPr>
        <a:solidFill>
          <a:schemeClr val="accent1">
            <a:lumMod val="40000"/>
            <a:lumOff val="60000"/>
          </a:schemeClr>
        </a:solidFill>
      </dgm:spPr>
      <dgm:t>
        <a:bodyPr/>
        <a:lstStyle/>
        <a:p>
          <a:pPr rtl="0"/>
          <a:r>
            <a:rPr lang="tr-TR" sz="2800" dirty="0" smtClean="0">
              <a:latin typeface="Times New Roman" panose="02020603050405020304" pitchFamily="18" charset="0"/>
              <a:cs typeface="Times New Roman" panose="02020603050405020304" pitchFamily="18" charset="0"/>
            </a:rPr>
            <a:t>Etkili, ekonomik ve verimli </a:t>
          </a:r>
          <a:endParaRPr lang="tr-TR" sz="2800" dirty="0">
            <a:latin typeface="Times New Roman" panose="02020603050405020304" pitchFamily="18" charset="0"/>
            <a:cs typeface="Times New Roman" panose="02020603050405020304" pitchFamily="18" charset="0"/>
          </a:endParaRPr>
        </a:p>
      </dgm:t>
    </dgm:pt>
    <dgm:pt modelId="{A95BD41A-3D81-4A92-8322-D60DFEF3BECB}" type="parTrans" cxnId="{76DE87E9-9FC2-48D6-99F2-3C51D863662B}">
      <dgm:prSet/>
      <dgm:spPr/>
      <dgm:t>
        <a:bodyPr/>
        <a:lstStyle/>
        <a:p>
          <a:endParaRPr lang="tr-TR" sz="2800"/>
        </a:p>
      </dgm:t>
    </dgm:pt>
    <dgm:pt modelId="{FA399113-D25F-402E-A5DC-C85CC2B6CDFD}" type="sibTrans" cxnId="{76DE87E9-9FC2-48D6-99F2-3C51D863662B}">
      <dgm:prSet/>
      <dgm:spPr/>
      <dgm:t>
        <a:bodyPr/>
        <a:lstStyle/>
        <a:p>
          <a:endParaRPr lang="tr-TR" sz="2800"/>
        </a:p>
      </dgm:t>
    </dgm:pt>
    <dgm:pt modelId="{06104EA0-62F1-4590-9A48-E57DEDB6E06F}" type="pres">
      <dgm:prSet presAssocID="{C1A1F555-7C7D-47CA-9DCB-A743146E8AE2}" presName="linear" presStyleCnt="0">
        <dgm:presLayoutVars>
          <dgm:animLvl val="lvl"/>
          <dgm:resizeHandles val="exact"/>
        </dgm:presLayoutVars>
      </dgm:prSet>
      <dgm:spPr/>
      <dgm:t>
        <a:bodyPr/>
        <a:lstStyle/>
        <a:p>
          <a:endParaRPr lang="tr-TR"/>
        </a:p>
      </dgm:t>
    </dgm:pt>
    <dgm:pt modelId="{CA2EACB3-555B-4963-8B9E-1BF73D76B31E}" type="pres">
      <dgm:prSet presAssocID="{BEBE8A81-F93B-4D79-9B95-3706DC3E9BAB}" presName="parentText" presStyleLbl="node1" presStyleIdx="0" presStyleCnt="3" custLinFactY="4250" custLinFactNeighborY="100000">
        <dgm:presLayoutVars>
          <dgm:chMax val="0"/>
          <dgm:bulletEnabled val="1"/>
        </dgm:presLayoutVars>
      </dgm:prSet>
      <dgm:spPr/>
      <dgm:t>
        <a:bodyPr/>
        <a:lstStyle/>
        <a:p>
          <a:endParaRPr lang="tr-TR"/>
        </a:p>
      </dgm:t>
    </dgm:pt>
    <dgm:pt modelId="{4CF7F6F7-8126-4361-B26A-E1FDEFE68FFC}" type="pres">
      <dgm:prSet presAssocID="{96D6BE42-4245-4ECD-AD1B-7596589C0AD4}" presName="spacer" presStyleCnt="0"/>
      <dgm:spPr/>
    </dgm:pt>
    <dgm:pt modelId="{0B8F3A53-4A00-4E8B-A62B-6B7F62A79A79}" type="pres">
      <dgm:prSet presAssocID="{77158136-A333-4860-8E0A-8E411ECB2016}" presName="parentText" presStyleLbl="node1" presStyleIdx="1" presStyleCnt="3">
        <dgm:presLayoutVars>
          <dgm:chMax val="0"/>
          <dgm:bulletEnabled val="1"/>
        </dgm:presLayoutVars>
      </dgm:prSet>
      <dgm:spPr/>
      <dgm:t>
        <a:bodyPr/>
        <a:lstStyle/>
        <a:p>
          <a:endParaRPr lang="tr-TR"/>
        </a:p>
      </dgm:t>
    </dgm:pt>
    <dgm:pt modelId="{719D5D8E-8E24-4545-B20B-9754CA30BC76}" type="pres">
      <dgm:prSet presAssocID="{1523558C-C603-4272-8FB9-ADFC59B30938}" presName="spacer" presStyleCnt="0"/>
      <dgm:spPr/>
    </dgm:pt>
    <dgm:pt modelId="{5F597F8F-BA92-48B7-8C51-A55D4494557E}" type="pres">
      <dgm:prSet presAssocID="{F15EE12D-49FF-4DCE-AF6F-D0BCF5A4B650}" presName="parentText" presStyleLbl="node1" presStyleIdx="2" presStyleCnt="3" custLinFactNeighborX="-7547">
        <dgm:presLayoutVars>
          <dgm:chMax val="0"/>
          <dgm:bulletEnabled val="1"/>
        </dgm:presLayoutVars>
      </dgm:prSet>
      <dgm:spPr/>
      <dgm:t>
        <a:bodyPr/>
        <a:lstStyle/>
        <a:p>
          <a:endParaRPr lang="tr-TR"/>
        </a:p>
      </dgm:t>
    </dgm:pt>
  </dgm:ptLst>
  <dgm:cxnLst>
    <dgm:cxn modelId="{B82A5D04-9571-4B11-82F9-23319D4A8860}" type="presOf" srcId="{C1A1F555-7C7D-47CA-9DCB-A743146E8AE2}" destId="{06104EA0-62F1-4590-9A48-E57DEDB6E06F}" srcOrd="0" destOrd="0" presId="urn:microsoft.com/office/officeart/2005/8/layout/vList2"/>
    <dgm:cxn modelId="{05709C72-2E37-4D87-9702-C17E5B7632B3}" type="presOf" srcId="{F15EE12D-49FF-4DCE-AF6F-D0BCF5A4B650}" destId="{5F597F8F-BA92-48B7-8C51-A55D4494557E}" srcOrd="0" destOrd="0" presId="urn:microsoft.com/office/officeart/2005/8/layout/vList2"/>
    <dgm:cxn modelId="{1CD532FB-B2E3-4EEA-82DC-394EC882822A}" srcId="{C1A1F555-7C7D-47CA-9DCB-A743146E8AE2}" destId="{77158136-A333-4860-8E0A-8E411ECB2016}" srcOrd="1" destOrd="0" parTransId="{D59F235D-FD78-457C-895D-009AAB3E5BAA}" sibTransId="{1523558C-C603-4272-8FB9-ADFC59B30938}"/>
    <dgm:cxn modelId="{20E3587D-2BA6-4EBF-A1FC-661AF4E48973}" srcId="{C1A1F555-7C7D-47CA-9DCB-A743146E8AE2}" destId="{BEBE8A81-F93B-4D79-9B95-3706DC3E9BAB}" srcOrd="0" destOrd="0" parTransId="{F7A3B54F-31EF-465D-BAB0-6486D7F75387}" sibTransId="{96D6BE42-4245-4ECD-AD1B-7596589C0AD4}"/>
    <dgm:cxn modelId="{76DE87E9-9FC2-48D6-99F2-3C51D863662B}" srcId="{C1A1F555-7C7D-47CA-9DCB-A743146E8AE2}" destId="{F15EE12D-49FF-4DCE-AF6F-D0BCF5A4B650}" srcOrd="2" destOrd="0" parTransId="{A95BD41A-3D81-4A92-8322-D60DFEF3BECB}" sibTransId="{FA399113-D25F-402E-A5DC-C85CC2B6CDFD}"/>
    <dgm:cxn modelId="{FDF83D53-DD1B-4F0D-9C91-2AAB17765B24}" type="presOf" srcId="{77158136-A333-4860-8E0A-8E411ECB2016}" destId="{0B8F3A53-4A00-4E8B-A62B-6B7F62A79A79}" srcOrd="0" destOrd="0" presId="urn:microsoft.com/office/officeart/2005/8/layout/vList2"/>
    <dgm:cxn modelId="{DAEA2FEE-7C22-48A9-8927-EF5FF5E79545}" type="presOf" srcId="{BEBE8A81-F93B-4D79-9B95-3706DC3E9BAB}" destId="{CA2EACB3-555B-4963-8B9E-1BF73D76B31E}" srcOrd="0" destOrd="0" presId="urn:microsoft.com/office/officeart/2005/8/layout/vList2"/>
    <dgm:cxn modelId="{43A45EBF-EA73-4956-9F94-544FCFDA9045}" type="presParOf" srcId="{06104EA0-62F1-4590-9A48-E57DEDB6E06F}" destId="{CA2EACB3-555B-4963-8B9E-1BF73D76B31E}" srcOrd="0" destOrd="0" presId="urn:microsoft.com/office/officeart/2005/8/layout/vList2"/>
    <dgm:cxn modelId="{15943BFE-B768-49CA-8993-CCEB8584963C}" type="presParOf" srcId="{06104EA0-62F1-4590-9A48-E57DEDB6E06F}" destId="{4CF7F6F7-8126-4361-B26A-E1FDEFE68FFC}" srcOrd="1" destOrd="0" presId="urn:microsoft.com/office/officeart/2005/8/layout/vList2"/>
    <dgm:cxn modelId="{84EC1D04-3782-4664-92A9-F028653DD5D3}" type="presParOf" srcId="{06104EA0-62F1-4590-9A48-E57DEDB6E06F}" destId="{0B8F3A53-4A00-4E8B-A62B-6B7F62A79A79}" srcOrd="2" destOrd="0" presId="urn:microsoft.com/office/officeart/2005/8/layout/vList2"/>
    <dgm:cxn modelId="{AF25D494-68E2-4BAD-9308-05575AC9B4D9}" type="presParOf" srcId="{06104EA0-62F1-4590-9A48-E57DEDB6E06F}" destId="{719D5D8E-8E24-4545-B20B-9754CA30BC76}" srcOrd="3" destOrd="0" presId="urn:microsoft.com/office/officeart/2005/8/layout/vList2"/>
    <dgm:cxn modelId="{2E182936-CF02-48BE-BC47-9F3EBB808921}" type="presParOf" srcId="{06104EA0-62F1-4590-9A48-E57DEDB6E06F}" destId="{5F597F8F-BA92-48B7-8C51-A55D4494557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4E17284F-7182-46BE-827A-31408F3B008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790B2F68-1EBB-4C59-9EC2-A4CBF53CAEAC}">
      <dgm:prSet custT="1"/>
      <dgm:spPr/>
      <dgm:t>
        <a:bodyPr/>
        <a:lstStyle/>
        <a:p>
          <a:pPr rtl="0"/>
          <a:r>
            <a:rPr lang="tr-TR" sz="3200" b="1" dirty="0" smtClean="0">
              <a:latin typeface="Times New Roman" panose="02020603050405020304" pitchFamily="18" charset="0"/>
              <a:cs typeface="Times New Roman" panose="02020603050405020304" pitchFamily="18" charset="0"/>
            </a:rPr>
            <a:t>Yüklenme süresi malî yılla sınırlıdır. </a:t>
          </a:r>
          <a:endParaRPr lang="tr-TR" sz="3200" b="1" dirty="0">
            <a:latin typeface="Times New Roman" panose="02020603050405020304" pitchFamily="18" charset="0"/>
            <a:cs typeface="Times New Roman" panose="02020603050405020304" pitchFamily="18" charset="0"/>
          </a:endParaRPr>
        </a:p>
      </dgm:t>
    </dgm:pt>
    <dgm:pt modelId="{6DA27562-C3FC-4D33-943C-742E9F982397}" type="parTrans" cxnId="{283BCD41-197D-47E5-990B-BE889EBAB675}">
      <dgm:prSet/>
      <dgm:spPr/>
      <dgm:t>
        <a:bodyPr/>
        <a:lstStyle/>
        <a:p>
          <a:endParaRPr lang="tr-TR"/>
        </a:p>
      </dgm:t>
    </dgm:pt>
    <dgm:pt modelId="{7B6F403A-C124-496B-AD5B-35395D3BD33E}" type="sibTrans" cxnId="{283BCD41-197D-47E5-990B-BE889EBAB675}">
      <dgm:prSet/>
      <dgm:spPr/>
      <dgm:t>
        <a:bodyPr/>
        <a:lstStyle/>
        <a:p>
          <a:endParaRPr lang="tr-TR"/>
        </a:p>
      </dgm:t>
    </dgm:pt>
    <dgm:pt modelId="{177DA401-E558-4853-879F-BB4BADFA359E}">
      <dgm:prSet custT="1"/>
      <dgm:spPr/>
      <dgm:t>
        <a:bodyPr/>
        <a:lstStyle/>
        <a:p>
          <a:pPr algn="just" rtl="0">
            <a:spcBef>
              <a:spcPts val="2400"/>
            </a:spcBef>
            <a:spcAft>
              <a:spcPts val="2400"/>
            </a:spcAft>
          </a:pPr>
          <a:r>
            <a:rPr lang="tr-TR" sz="2800" b="1" dirty="0" smtClean="0">
              <a:latin typeface="Times New Roman" panose="02020603050405020304" pitchFamily="18" charset="0"/>
              <a:cs typeface="Times New Roman" panose="02020603050405020304" pitchFamily="18" charset="0"/>
            </a:rPr>
            <a:t>Harcama yetkilileri, tahsis edilen ödenekler dahilinde yüklenmeye girebilirler.</a:t>
          </a:r>
          <a:endParaRPr lang="tr-TR" sz="2800" b="1" dirty="0">
            <a:latin typeface="Times New Roman" panose="02020603050405020304" pitchFamily="18" charset="0"/>
            <a:cs typeface="Times New Roman" panose="02020603050405020304" pitchFamily="18" charset="0"/>
          </a:endParaRPr>
        </a:p>
      </dgm:t>
    </dgm:pt>
    <dgm:pt modelId="{C3E8CD15-B889-4456-9ACF-E32AF89DD04C}" type="parTrans" cxnId="{E8581347-3079-464C-977A-534CEC1412FC}">
      <dgm:prSet/>
      <dgm:spPr/>
      <dgm:t>
        <a:bodyPr/>
        <a:lstStyle/>
        <a:p>
          <a:endParaRPr lang="tr-TR"/>
        </a:p>
      </dgm:t>
    </dgm:pt>
    <dgm:pt modelId="{1432C68A-0548-4559-9F48-52BDF05F419C}" type="sibTrans" cxnId="{E8581347-3079-464C-977A-534CEC1412FC}">
      <dgm:prSet/>
      <dgm:spPr/>
      <dgm:t>
        <a:bodyPr/>
        <a:lstStyle/>
        <a:p>
          <a:endParaRPr lang="tr-TR"/>
        </a:p>
      </dgm:t>
    </dgm:pt>
    <dgm:pt modelId="{3A2A4D91-D87C-4B27-B516-BB01219D1648}">
      <dgm:prSet custT="1"/>
      <dgm:spPr/>
      <dgm:t>
        <a:bodyPr/>
        <a:lstStyle/>
        <a:p>
          <a:pPr algn="just" rtl="0">
            <a:spcBef>
              <a:spcPts val="2400"/>
            </a:spcBef>
            <a:spcAft>
              <a:spcPts val="2400"/>
            </a:spcAft>
          </a:pPr>
          <a:r>
            <a:rPr lang="tr-TR" sz="2800" b="1" dirty="0" smtClean="0">
              <a:latin typeface="Times New Roman" panose="02020603050405020304" pitchFamily="18" charset="0"/>
              <a:cs typeface="Times New Roman" panose="02020603050405020304" pitchFamily="18" charset="0"/>
            </a:rPr>
            <a:t>Yüklenmeye girişilen tutara ait ödenekler saklı tutulur; başka iş yaptırılması, mal veya hizmet alınması için kullanılamaz. </a:t>
          </a:r>
          <a:r>
            <a:rPr lang="tr-TR" sz="3200" b="1" dirty="0" smtClean="0"/>
            <a:t>   </a:t>
          </a:r>
          <a:endParaRPr lang="tr-TR" sz="3200" b="1" dirty="0"/>
        </a:p>
      </dgm:t>
    </dgm:pt>
    <dgm:pt modelId="{EB15772D-4F32-4762-9A34-D7FFCF8E6D30}" type="parTrans" cxnId="{8935D4FF-40AB-4599-B9DA-7DC4CB7F215E}">
      <dgm:prSet/>
      <dgm:spPr/>
      <dgm:t>
        <a:bodyPr/>
        <a:lstStyle/>
        <a:p>
          <a:endParaRPr lang="tr-TR"/>
        </a:p>
      </dgm:t>
    </dgm:pt>
    <dgm:pt modelId="{D0319E84-D139-4113-9F0D-6B2149A0A125}" type="sibTrans" cxnId="{8935D4FF-40AB-4599-B9DA-7DC4CB7F215E}">
      <dgm:prSet/>
      <dgm:spPr/>
      <dgm:t>
        <a:bodyPr/>
        <a:lstStyle/>
        <a:p>
          <a:endParaRPr lang="tr-TR"/>
        </a:p>
      </dgm:t>
    </dgm:pt>
    <dgm:pt modelId="{FF8B1D67-6A2D-45E3-8D67-F4DCFDC8D770}" type="pres">
      <dgm:prSet presAssocID="{4E17284F-7182-46BE-827A-31408F3B008B}" presName="linear" presStyleCnt="0">
        <dgm:presLayoutVars>
          <dgm:animLvl val="lvl"/>
          <dgm:resizeHandles val="exact"/>
        </dgm:presLayoutVars>
      </dgm:prSet>
      <dgm:spPr/>
      <dgm:t>
        <a:bodyPr/>
        <a:lstStyle/>
        <a:p>
          <a:endParaRPr lang="en-US"/>
        </a:p>
      </dgm:t>
    </dgm:pt>
    <dgm:pt modelId="{A4E21174-7934-403D-B6B1-2E670E09554F}" type="pres">
      <dgm:prSet presAssocID="{790B2F68-1EBB-4C59-9EC2-A4CBF53CAEAC}" presName="parentText" presStyleLbl="node1" presStyleIdx="0" presStyleCnt="1">
        <dgm:presLayoutVars>
          <dgm:chMax val="0"/>
          <dgm:bulletEnabled val="1"/>
        </dgm:presLayoutVars>
      </dgm:prSet>
      <dgm:spPr/>
      <dgm:t>
        <a:bodyPr/>
        <a:lstStyle/>
        <a:p>
          <a:endParaRPr lang="en-US"/>
        </a:p>
      </dgm:t>
    </dgm:pt>
    <dgm:pt modelId="{1AB7AC8E-C8A3-4CEE-88D4-E3EB09F07153}" type="pres">
      <dgm:prSet presAssocID="{790B2F68-1EBB-4C59-9EC2-A4CBF53CAEAC}" presName="childText" presStyleLbl="revTx" presStyleIdx="0" presStyleCnt="1">
        <dgm:presLayoutVars>
          <dgm:bulletEnabled val="1"/>
        </dgm:presLayoutVars>
      </dgm:prSet>
      <dgm:spPr/>
      <dgm:t>
        <a:bodyPr/>
        <a:lstStyle/>
        <a:p>
          <a:endParaRPr lang="tr-TR"/>
        </a:p>
      </dgm:t>
    </dgm:pt>
  </dgm:ptLst>
  <dgm:cxnLst>
    <dgm:cxn modelId="{283BCD41-197D-47E5-990B-BE889EBAB675}" srcId="{4E17284F-7182-46BE-827A-31408F3B008B}" destId="{790B2F68-1EBB-4C59-9EC2-A4CBF53CAEAC}" srcOrd="0" destOrd="0" parTransId="{6DA27562-C3FC-4D33-943C-742E9F982397}" sibTransId="{7B6F403A-C124-496B-AD5B-35395D3BD33E}"/>
    <dgm:cxn modelId="{E8581347-3079-464C-977A-534CEC1412FC}" srcId="{790B2F68-1EBB-4C59-9EC2-A4CBF53CAEAC}" destId="{177DA401-E558-4853-879F-BB4BADFA359E}" srcOrd="0" destOrd="0" parTransId="{C3E8CD15-B889-4456-9ACF-E32AF89DD04C}" sibTransId="{1432C68A-0548-4559-9F48-52BDF05F419C}"/>
    <dgm:cxn modelId="{8935D4FF-40AB-4599-B9DA-7DC4CB7F215E}" srcId="{790B2F68-1EBB-4C59-9EC2-A4CBF53CAEAC}" destId="{3A2A4D91-D87C-4B27-B516-BB01219D1648}" srcOrd="1" destOrd="0" parTransId="{EB15772D-4F32-4762-9A34-D7FFCF8E6D30}" sibTransId="{D0319E84-D139-4113-9F0D-6B2149A0A125}"/>
    <dgm:cxn modelId="{430793B5-9783-48D2-99F5-76DF3D6A8B44}" type="presOf" srcId="{3A2A4D91-D87C-4B27-B516-BB01219D1648}" destId="{1AB7AC8E-C8A3-4CEE-88D4-E3EB09F07153}" srcOrd="0" destOrd="1" presId="urn:microsoft.com/office/officeart/2005/8/layout/vList2"/>
    <dgm:cxn modelId="{F190D3EC-D89A-4760-B9F1-E28C845C0DF6}" type="presOf" srcId="{790B2F68-1EBB-4C59-9EC2-A4CBF53CAEAC}" destId="{A4E21174-7934-403D-B6B1-2E670E09554F}" srcOrd="0" destOrd="0" presId="urn:microsoft.com/office/officeart/2005/8/layout/vList2"/>
    <dgm:cxn modelId="{8BFD74C7-EDDC-437C-BAD8-86C232D5B96C}" type="presOf" srcId="{177DA401-E558-4853-879F-BB4BADFA359E}" destId="{1AB7AC8E-C8A3-4CEE-88D4-E3EB09F07153}" srcOrd="0" destOrd="0" presId="urn:microsoft.com/office/officeart/2005/8/layout/vList2"/>
    <dgm:cxn modelId="{C5FF5946-6037-447F-83B9-844B6A86C2FB}" type="presOf" srcId="{4E17284F-7182-46BE-827A-31408F3B008B}" destId="{FF8B1D67-6A2D-45E3-8D67-F4DCFDC8D770}" srcOrd="0" destOrd="0" presId="urn:microsoft.com/office/officeart/2005/8/layout/vList2"/>
    <dgm:cxn modelId="{BD053C0A-05B3-4763-9BEE-7D26B8AD9301}" type="presParOf" srcId="{FF8B1D67-6A2D-45E3-8D67-F4DCFDC8D770}" destId="{A4E21174-7934-403D-B6B1-2E670E09554F}" srcOrd="0" destOrd="0" presId="urn:microsoft.com/office/officeart/2005/8/layout/vList2"/>
    <dgm:cxn modelId="{E1D2CF1C-2AC8-4204-A6D3-BDFC09C1752C}" type="presParOf" srcId="{FF8B1D67-6A2D-45E3-8D67-F4DCFDC8D770}" destId="{1AB7AC8E-C8A3-4CEE-88D4-E3EB09F07153}"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65FA99C3-6EED-4751-8B79-47E74234D32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9C577895-0DD1-4499-ABB9-5D91D8D83F57}">
      <dgm:prSet custT="1"/>
      <dgm:spPr>
        <a:solidFill>
          <a:schemeClr val="bg2"/>
        </a:solidFill>
        <a:effectLst>
          <a:innerShdw blurRad="114300">
            <a:prstClr val="black"/>
          </a:innerShdw>
        </a:effectLst>
      </dgm:spPr>
      <dgm:t>
        <a:bodyPr/>
        <a:lstStyle/>
        <a:p>
          <a:pPr rtl="0"/>
          <a:r>
            <a:rPr lang="tr-TR" sz="2800" b="1" dirty="0" smtClean="0">
              <a:solidFill>
                <a:schemeClr val="tx1">
                  <a:lumMod val="95000"/>
                  <a:lumOff val="5000"/>
                </a:schemeClr>
              </a:solidFill>
              <a:latin typeface="Times New Roman" panose="02020603050405020304" pitchFamily="18" charset="0"/>
              <a:cs typeface="Times New Roman" panose="02020603050405020304" pitchFamily="18" charset="0"/>
            </a:rPr>
            <a:t>Niteliğinden dolayı malî yılla sınırlı tutulamayan ve sürekliliği bulunan aşağıdaki iş ve hizmetler için; </a:t>
          </a:r>
          <a:endParaRPr lang="tr-TR" sz="2800" b="1" dirty="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1D23EDBE-95B1-4F5E-AB4E-EFC7DD34BAA1}" type="parTrans" cxnId="{BE81AB2F-38D3-428E-81DC-6F3329A4B36A}">
      <dgm:prSet/>
      <dgm:spPr/>
      <dgm:t>
        <a:bodyPr/>
        <a:lstStyle/>
        <a:p>
          <a:endParaRPr lang="tr-TR"/>
        </a:p>
      </dgm:t>
    </dgm:pt>
    <dgm:pt modelId="{5184E64B-29BA-4CD8-90AA-78E58BCBC488}" type="sibTrans" cxnId="{BE81AB2F-38D3-428E-81DC-6F3329A4B36A}">
      <dgm:prSet/>
      <dgm:spPr/>
      <dgm:t>
        <a:bodyPr/>
        <a:lstStyle/>
        <a:p>
          <a:endParaRPr lang="tr-TR"/>
        </a:p>
      </dgm:t>
    </dgm:pt>
    <dgm:pt modelId="{C1A556F3-32FA-4ED8-918B-EE94B98D610C}">
      <dgm:prSet custT="1"/>
      <dgm:spPr>
        <a:solidFill>
          <a:schemeClr val="accent1">
            <a:lumMod val="60000"/>
            <a:lumOff val="40000"/>
          </a:schemeClr>
        </a:solidFill>
        <a:effectLst>
          <a:innerShdw blurRad="114300">
            <a:prstClr val="black"/>
          </a:innerShdw>
        </a:effectLst>
      </dgm:spPr>
      <dgm:t>
        <a:bodyPr/>
        <a:lstStyle/>
        <a:p>
          <a:pPr rtl="0"/>
          <a:r>
            <a:rPr lang="tr-TR" sz="2800" b="1" dirty="0" smtClean="0">
              <a:solidFill>
                <a:schemeClr val="tx1">
                  <a:lumMod val="95000"/>
                  <a:lumOff val="5000"/>
                </a:schemeClr>
              </a:solidFill>
              <a:latin typeface="Times New Roman" panose="02020603050405020304" pitchFamily="18" charset="0"/>
              <a:cs typeface="Times New Roman" panose="02020603050405020304" pitchFamily="18" charset="0"/>
            </a:rPr>
            <a:t>Her iş itibarıyla, bütçelerinde öngörülen ödeneklerin yüzde ellisini, izleyen yılın Haziran ayını geçmemek ve yüklenme süresi on iki ayı aşmamak üzere, ilgili üst yöneticinin onayıyla ertesi yıla geçen yüklenmelere girişilebilir:</a:t>
          </a:r>
          <a:endParaRPr lang="tr-TR" sz="2800" b="1" dirty="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EC6F1F8D-EC1B-48C9-B58B-F2ACA6744147}" type="parTrans" cxnId="{8A5D5F7C-F4EE-4151-BE03-18100CBC1210}">
      <dgm:prSet/>
      <dgm:spPr/>
      <dgm:t>
        <a:bodyPr/>
        <a:lstStyle/>
        <a:p>
          <a:endParaRPr lang="tr-TR"/>
        </a:p>
      </dgm:t>
    </dgm:pt>
    <dgm:pt modelId="{0D0C3382-31B2-4326-AB28-231E1FE3DC11}" type="sibTrans" cxnId="{8A5D5F7C-F4EE-4151-BE03-18100CBC1210}">
      <dgm:prSet/>
      <dgm:spPr/>
      <dgm:t>
        <a:bodyPr/>
        <a:lstStyle/>
        <a:p>
          <a:endParaRPr lang="tr-TR"/>
        </a:p>
      </dgm:t>
    </dgm:pt>
    <dgm:pt modelId="{A5859296-33BF-4D77-B15D-9A24243ACC4E}">
      <dgm:prSet custT="1"/>
      <dgm:spPr>
        <a:solidFill>
          <a:schemeClr val="bg2">
            <a:lumMod val="75000"/>
          </a:schemeClr>
        </a:solidFill>
        <a:effectLst>
          <a:innerShdw blurRad="114300">
            <a:prstClr val="black"/>
          </a:innerShdw>
        </a:effectLst>
      </dgm:spPr>
      <dgm:t>
        <a:bodyPr/>
        <a:lstStyle/>
        <a:p>
          <a:pPr rtl="0"/>
          <a:r>
            <a:rPr lang="tr-TR" sz="2800" b="1" dirty="0" smtClean="0">
              <a:solidFill>
                <a:schemeClr val="tx1">
                  <a:lumMod val="95000"/>
                  <a:lumOff val="5000"/>
                </a:schemeClr>
              </a:solidFill>
              <a:latin typeface="Times New Roman" panose="02020603050405020304" pitchFamily="18" charset="0"/>
              <a:cs typeface="Times New Roman" panose="02020603050405020304" pitchFamily="18" charset="0"/>
            </a:rPr>
            <a:t>(… Yiyecek, yakacak, akaryakıt ve madeni yağ ihtiyaçları temini ve korunması güç olan ilaç, aşı, serum ve tıbbi sarf malzemeleri süreli yayın alımı, taşıma, koruma ve güvenlik, temizlik ve yemek hizmetleri …)</a:t>
          </a:r>
          <a:endParaRPr lang="tr-TR" sz="2800" b="1" dirty="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05E6B6CB-6F6B-4074-982D-B4DA0ADA7BF3}" type="parTrans" cxnId="{0A274E4C-8939-4E42-A2E7-A32C49CDC012}">
      <dgm:prSet/>
      <dgm:spPr/>
      <dgm:t>
        <a:bodyPr/>
        <a:lstStyle/>
        <a:p>
          <a:endParaRPr lang="tr-TR"/>
        </a:p>
      </dgm:t>
    </dgm:pt>
    <dgm:pt modelId="{73E2BB1A-8AE7-41E5-AA9C-22226E615171}" type="sibTrans" cxnId="{0A274E4C-8939-4E42-A2E7-A32C49CDC012}">
      <dgm:prSet/>
      <dgm:spPr/>
      <dgm:t>
        <a:bodyPr/>
        <a:lstStyle/>
        <a:p>
          <a:endParaRPr lang="tr-TR"/>
        </a:p>
      </dgm:t>
    </dgm:pt>
    <dgm:pt modelId="{1C897F02-8C27-4201-A345-CB7D2544EBFD}" type="pres">
      <dgm:prSet presAssocID="{65FA99C3-6EED-4751-8B79-47E74234D324}" presName="linear" presStyleCnt="0">
        <dgm:presLayoutVars>
          <dgm:animLvl val="lvl"/>
          <dgm:resizeHandles val="exact"/>
        </dgm:presLayoutVars>
      </dgm:prSet>
      <dgm:spPr/>
      <dgm:t>
        <a:bodyPr/>
        <a:lstStyle/>
        <a:p>
          <a:endParaRPr lang="en-US"/>
        </a:p>
      </dgm:t>
    </dgm:pt>
    <dgm:pt modelId="{21727C4E-B02D-4084-B53C-C365FB3F90BC}" type="pres">
      <dgm:prSet presAssocID="{9C577895-0DD1-4499-ABB9-5D91D8D83F57}" presName="parentText" presStyleLbl="node1" presStyleIdx="0" presStyleCnt="3">
        <dgm:presLayoutVars>
          <dgm:chMax val="0"/>
          <dgm:bulletEnabled val="1"/>
        </dgm:presLayoutVars>
      </dgm:prSet>
      <dgm:spPr/>
      <dgm:t>
        <a:bodyPr/>
        <a:lstStyle/>
        <a:p>
          <a:endParaRPr lang="en-US"/>
        </a:p>
      </dgm:t>
    </dgm:pt>
    <dgm:pt modelId="{7CBF9A98-23CC-43B2-9A33-7680EBB2C044}" type="pres">
      <dgm:prSet presAssocID="{5184E64B-29BA-4CD8-90AA-78E58BCBC488}" presName="spacer" presStyleCnt="0"/>
      <dgm:spPr/>
    </dgm:pt>
    <dgm:pt modelId="{0C5D17E4-CF39-459E-8406-05D567F2A349}" type="pres">
      <dgm:prSet presAssocID="{C1A556F3-32FA-4ED8-918B-EE94B98D610C}" presName="parentText" presStyleLbl="node1" presStyleIdx="1" presStyleCnt="3">
        <dgm:presLayoutVars>
          <dgm:chMax val="0"/>
          <dgm:bulletEnabled val="1"/>
        </dgm:presLayoutVars>
      </dgm:prSet>
      <dgm:spPr/>
      <dgm:t>
        <a:bodyPr/>
        <a:lstStyle/>
        <a:p>
          <a:endParaRPr lang="en-US"/>
        </a:p>
      </dgm:t>
    </dgm:pt>
    <dgm:pt modelId="{A7CFBAEC-1DB4-4AB3-AFFD-6CB3B9B7C1BB}" type="pres">
      <dgm:prSet presAssocID="{0D0C3382-31B2-4326-AB28-231E1FE3DC11}" presName="spacer" presStyleCnt="0"/>
      <dgm:spPr/>
    </dgm:pt>
    <dgm:pt modelId="{1F8A2BDA-1CB3-433D-823C-F51A6C4D27E6}" type="pres">
      <dgm:prSet presAssocID="{A5859296-33BF-4D77-B15D-9A24243ACC4E}" presName="parentText" presStyleLbl="node1" presStyleIdx="2" presStyleCnt="3" custLinFactY="-70" custLinFactNeighborY="-100000">
        <dgm:presLayoutVars>
          <dgm:chMax val="0"/>
          <dgm:bulletEnabled val="1"/>
        </dgm:presLayoutVars>
      </dgm:prSet>
      <dgm:spPr/>
      <dgm:t>
        <a:bodyPr/>
        <a:lstStyle/>
        <a:p>
          <a:endParaRPr lang="en-US"/>
        </a:p>
      </dgm:t>
    </dgm:pt>
  </dgm:ptLst>
  <dgm:cxnLst>
    <dgm:cxn modelId="{8A5D5F7C-F4EE-4151-BE03-18100CBC1210}" srcId="{65FA99C3-6EED-4751-8B79-47E74234D324}" destId="{C1A556F3-32FA-4ED8-918B-EE94B98D610C}" srcOrd="1" destOrd="0" parTransId="{EC6F1F8D-EC1B-48C9-B58B-F2ACA6744147}" sibTransId="{0D0C3382-31B2-4326-AB28-231E1FE3DC11}"/>
    <dgm:cxn modelId="{BE81AB2F-38D3-428E-81DC-6F3329A4B36A}" srcId="{65FA99C3-6EED-4751-8B79-47E74234D324}" destId="{9C577895-0DD1-4499-ABB9-5D91D8D83F57}" srcOrd="0" destOrd="0" parTransId="{1D23EDBE-95B1-4F5E-AB4E-EFC7DD34BAA1}" sibTransId="{5184E64B-29BA-4CD8-90AA-78E58BCBC488}"/>
    <dgm:cxn modelId="{2B33A6F4-C73C-4437-84B7-BDCAC46C7548}" type="presOf" srcId="{C1A556F3-32FA-4ED8-918B-EE94B98D610C}" destId="{0C5D17E4-CF39-459E-8406-05D567F2A349}" srcOrd="0" destOrd="0" presId="urn:microsoft.com/office/officeart/2005/8/layout/vList2"/>
    <dgm:cxn modelId="{F0761AE1-5BF0-4074-A552-71201E5D45A5}" type="presOf" srcId="{9C577895-0DD1-4499-ABB9-5D91D8D83F57}" destId="{21727C4E-B02D-4084-B53C-C365FB3F90BC}" srcOrd="0" destOrd="0" presId="urn:microsoft.com/office/officeart/2005/8/layout/vList2"/>
    <dgm:cxn modelId="{0A274E4C-8939-4E42-A2E7-A32C49CDC012}" srcId="{65FA99C3-6EED-4751-8B79-47E74234D324}" destId="{A5859296-33BF-4D77-B15D-9A24243ACC4E}" srcOrd="2" destOrd="0" parTransId="{05E6B6CB-6F6B-4074-982D-B4DA0ADA7BF3}" sibTransId="{73E2BB1A-8AE7-41E5-AA9C-22226E615171}"/>
    <dgm:cxn modelId="{3CC5217A-25AE-4293-88D2-3B8CBF1172E2}" type="presOf" srcId="{65FA99C3-6EED-4751-8B79-47E74234D324}" destId="{1C897F02-8C27-4201-A345-CB7D2544EBFD}" srcOrd="0" destOrd="0" presId="urn:microsoft.com/office/officeart/2005/8/layout/vList2"/>
    <dgm:cxn modelId="{843E81FC-4452-468F-9A41-1C1EB4DBE893}" type="presOf" srcId="{A5859296-33BF-4D77-B15D-9A24243ACC4E}" destId="{1F8A2BDA-1CB3-433D-823C-F51A6C4D27E6}" srcOrd="0" destOrd="0" presId="urn:microsoft.com/office/officeart/2005/8/layout/vList2"/>
    <dgm:cxn modelId="{1E5A6837-9111-4C63-8866-E4B86EAEAD97}" type="presParOf" srcId="{1C897F02-8C27-4201-A345-CB7D2544EBFD}" destId="{21727C4E-B02D-4084-B53C-C365FB3F90BC}" srcOrd="0" destOrd="0" presId="urn:microsoft.com/office/officeart/2005/8/layout/vList2"/>
    <dgm:cxn modelId="{281293D6-CDDD-4111-9410-22A0096DB10F}" type="presParOf" srcId="{1C897F02-8C27-4201-A345-CB7D2544EBFD}" destId="{7CBF9A98-23CC-43B2-9A33-7680EBB2C044}" srcOrd="1" destOrd="0" presId="urn:microsoft.com/office/officeart/2005/8/layout/vList2"/>
    <dgm:cxn modelId="{E213AA27-9975-41ED-A27D-C9633854729F}" type="presParOf" srcId="{1C897F02-8C27-4201-A345-CB7D2544EBFD}" destId="{0C5D17E4-CF39-459E-8406-05D567F2A349}" srcOrd="2" destOrd="0" presId="urn:microsoft.com/office/officeart/2005/8/layout/vList2"/>
    <dgm:cxn modelId="{13A9279D-2EF9-4F87-9A97-01DED39EC26D}" type="presParOf" srcId="{1C897F02-8C27-4201-A345-CB7D2544EBFD}" destId="{A7CFBAEC-1DB4-4AB3-AFFD-6CB3B9B7C1BB}" srcOrd="3" destOrd="0" presId="urn:microsoft.com/office/officeart/2005/8/layout/vList2"/>
    <dgm:cxn modelId="{4740983E-DC43-40BC-8FFB-11435F03CB70}" type="presParOf" srcId="{1C897F02-8C27-4201-A345-CB7D2544EBFD}" destId="{1F8A2BDA-1CB3-433D-823C-F51A6C4D27E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4B927170-FFB8-4816-A93A-A01F39539CD0}" type="doc">
      <dgm:prSet loTypeId="urn:microsoft.com/office/officeart/2005/8/layout/target3" loCatId="relationship" qsTypeId="urn:microsoft.com/office/officeart/2005/8/quickstyle/simple2" qsCatId="simple" csTypeId="urn:microsoft.com/office/officeart/2005/8/colors/accent0_3" csCatId="mainScheme" phldr="1"/>
      <dgm:spPr/>
      <dgm:t>
        <a:bodyPr/>
        <a:lstStyle/>
        <a:p>
          <a:endParaRPr lang="tr-TR"/>
        </a:p>
      </dgm:t>
    </dgm:pt>
    <dgm:pt modelId="{22F6D905-B499-494F-A747-5006206C3308}">
      <dgm:prSet custT="1"/>
      <dgm:spPr>
        <a:solidFill>
          <a:schemeClr val="bg2">
            <a:lumMod val="90000"/>
          </a:schemeClr>
        </a:solidFill>
      </dgm:spPr>
      <dgm:t>
        <a:bodyPr/>
        <a:lstStyle/>
        <a:p>
          <a:pPr rtl="0"/>
          <a:r>
            <a:rPr lang="tr-TR" sz="2400" b="1" dirty="0" smtClean="0">
              <a:latin typeface="Times New Roman" panose="02020603050405020304" pitchFamily="18" charset="0"/>
              <a:cs typeface="Times New Roman" panose="02020603050405020304" pitchFamily="18" charset="0"/>
            </a:rPr>
            <a:t>Merkezî yönetim kapsamındaki kamu idareleri, bir malî yıl içinde tamamlanması mümkün olmayan yatırım projeleri için gelecek yıllara yaygın yüklenmeye girişebilir.</a:t>
          </a:r>
          <a:endParaRPr lang="tr-TR" sz="2400" b="1" dirty="0">
            <a:latin typeface="Times New Roman" panose="02020603050405020304" pitchFamily="18" charset="0"/>
            <a:cs typeface="Times New Roman" panose="02020603050405020304" pitchFamily="18" charset="0"/>
          </a:endParaRPr>
        </a:p>
      </dgm:t>
    </dgm:pt>
    <dgm:pt modelId="{64585A8C-FDF9-4D5C-9C82-68B7BA55B537}" type="parTrans" cxnId="{C3DBD798-F229-484B-93FC-71256F165BD9}">
      <dgm:prSet/>
      <dgm:spPr/>
      <dgm:t>
        <a:bodyPr/>
        <a:lstStyle/>
        <a:p>
          <a:endParaRPr lang="tr-TR"/>
        </a:p>
      </dgm:t>
    </dgm:pt>
    <dgm:pt modelId="{8EEFFC7C-A50C-460B-9D9F-50DA888A69ED}" type="sibTrans" cxnId="{C3DBD798-F229-484B-93FC-71256F165BD9}">
      <dgm:prSet/>
      <dgm:spPr/>
      <dgm:t>
        <a:bodyPr/>
        <a:lstStyle/>
        <a:p>
          <a:endParaRPr lang="tr-TR"/>
        </a:p>
      </dgm:t>
    </dgm:pt>
    <dgm:pt modelId="{68A6EE08-452A-4BB8-B5A0-2751892E45A1}">
      <dgm:prSet custT="1"/>
      <dgm:spPr>
        <a:solidFill>
          <a:schemeClr val="bg1"/>
        </a:solidFill>
      </dgm:spPr>
      <dgm:t>
        <a:bodyPr/>
        <a:lstStyle/>
        <a:p>
          <a:pPr rtl="0"/>
          <a:r>
            <a:rPr lang="tr-TR" sz="2000" b="1" dirty="0" smtClean="0">
              <a:solidFill>
                <a:schemeClr val="tx1">
                  <a:lumMod val="95000"/>
                  <a:lumOff val="5000"/>
                </a:schemeClr>
              </a:solidFill>
              <a:latin typeface="Times New Roman" panose="02020603050405020304" pitchFamily="18" charset="0"/>
              <a:cs typeface="Times New Roman" panose="02020603050405020304" pitchFamily="18" charset="0"/>
            </a:rPr>
            <a:t>Yılı bütçesinde ödeneği bulunması ve merkezî yönetim kapsamındaki idareler için Maliye Bakanlığının uygun görüşünün alınması kaydıyla; satın alma suretiyle edinilmesi ekonomik olmayan her türlü makine-teçhizat, cihazlar ve taşıtlar ile hava ambulansı ve yangınla mücadele amacıyla hava ve deniz araçlarının kiralanması veya finansal kiralama suretiyle temini; temizlik, yemek, koruma ve güvenlik ile personel taşıma hizmetleri,…..</a:t>
          </a:r>
          <a:endParaRPr lang="tr-TR" sz="2000" b="1" dirty="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868671E5-9223-4A0C-AD9A-4594EF0F70B2}" type="parTrans" cxnId="{E3C7D87D-9900-41F0-8301-DCD55DD8682A}">
      <dgm:prSet/>
      <dgm:spPr/>
      <dgm:t>
        <a:bodyPr/>
        <a:lstStyle/>
        <a:p>
          <a:endParaRPr lang="tr-TR"/>
        </a:p>
      </dgm:t>
    </dgm:pt>
    <dgm:pt modelId="{EB22E786-A10B-4DF2-B0BA-78D9ECCC0244}" type="sibTrans" cxnId="{E3C7D87D-9900-41F0-8301-DCD55DD8682A}">
      <dgm:prSet/>
      <dgm:spPr/>
      <dgm:t>
        <a:bodyPr/>
        <a:lstStyle/>
        <a:p>
          <a:endParaRPr lang="tr-TR"/>
        </a:p>
      </dgm:t>
    </dgm:pt>
    <dgm:pt modelId="{550D2AB5-3342-464C-B178-C196CFC8E726}" type="pres">
      <dgm:prSet presAssocID="{4B927170-FFB8-4816-A93A-A01F39539CD0}" presName="Name0" presStyleCnt="0">
        <dgm:presLayoutVars>
          <dgm:chMax val="7"/>
          <dgm:dir/>
          <dgm:animLvl val="lvl"/>
          <dgm:resizeHandles val="exact"/>
        </dgm:presLayoutVars>
      </dgm:prSet>
      <dgm:spPr/>
      <dgm:t>
        <a:bodyPr/>
        <a:lstStyle/>
        <a:p>
          <a:endParaRPr lang="en-US"/>
        </a:p>
      </dgm:t>
    </dgm:pt>
    <dgm:pt modelId="{70F54519-0AC3-42D5-B087-21C32E91C91D}" type="pres">
      <dgm:prSet presAssocID="{22F6D905-B499-494F-A747-5006206C3308}" presName="circle1" presStyleLbl="node1" presStyleIdx="0" presStyleCnt="2"/>
      <dgm:spPr>
        <a:solidFill>
          <a:schemeClr val="accent5"/>
        </a:solidFill>
      </dgm:spPr>
      <dgm:t>
        <a:bodyPr/>
        <a:lstStyle/>
        <a:p>
          <a:endParaRPr lang="en-US"/>
        </a:p>
      </dgm:t>
    </dgm:pt>
    <dgm:pt modelId="{16CFA7E4-4079-43A6-B56A-109B353D7B93}" type="pres">
      <dgm:prSet presAssocID="{22F6D905-B499-494F-A747-5006206C3308}" presName="space" presStyleCnt="0"/>
      <dgm:spPr/>
    </dgm:pt>
    <dgm:pt modelId="{9AD5750E-A4F5-4C6D-A90E-993839219590}" type="pres">
      <dgm:prSet presAssocID="{22F6D905-B499-494F-A747-5006206C3308}" presName="rect1" presStyleLbl="alignAcc1" presStyleIdx="0" presStyleCnt="2"/>
      <dgm:spPr/>
      <dgm:t>
        <a:bodyPr/>
        <a:lstStyle/>
        <a:p>
          <a:endParaRPr lang="en-US"/>
        </a:p>
      </dgm:t>
    </dgm:pt>
    <dgm:pt modelId="{96FD39A7-E1B6-46E2-A54E-845EBEDC39A2}" type="pres">
      <dgm:prSet presAssocID="{68A6EE08-452A-4BB8-B5A0-2751892E45A1}" presName="vertSpace2" presStyleLbl="node1" presStyleIdx="0" presStyleCnt="2"/>
      <dgm:spPr/>
    </dgm:pt>
    <dgm:pt modelId="{E1E906BE-FE6C-4CD0-8661-75AB06878AE4}" type="pres">
      <dgm:prSet presAssocID="{68A6EE08-452A-4BB8-B5A0-2751892E45A1}" presName="circle2" presStyleLbl="node1" presStyleIdx="1" presStyleCnt="2"/>
      <dgm:spPr>
        <a:solidFill>
          <a:schemeClr val="bg2"/>
        </a:solidFill>
      </dgm:spPr>
      <dgm:t>
        <a:bodyPr/>
        <a:lstStyle/>
        <a:p>
          <a:endParaRPr lang="en-US"/>
        </a:p>
      </dgm:t>
    </dgm:pt>
    <dgm:pt modelId="{9BCB35E6-D81A-471E-AB7F-021D2AE3CA4A}" type="pres">
      <dgm:prSet presAssocID="{68A6EE08-452A-4BB8-B5A0-2751892E45A1}" presName="rect2" presStyleLbl="alignAcc1" presStyleIdx="1" presStyleCnt="2"/>
      <dgm:spPr/>
      <dgm:t>
        <a:bodyPr/>
        <a:lstStyle/>
        <a:p>
          <a:endParaRPr lang="en-US"/>
        </a:p>
      </dgm:t>
    </dgm:pt>
    <dgm:pt modelId="{E97A17F7-7235-4FA2-AA55-1AE5E2BC2BDD}" type="pres">
      <dgm:prSet presAssocID="{22F6D905-B499-494F-A747-5006206C3308}" presName="rect1ParTxNoCh" presStyleLbl="alignAcc1" presStyleIdx="1" presStyleCnt="2">
        <dgm:presLayoutVars>
          <dgm:chMax val="1"/>
          <dgm:bulletEnabled val="1"/>
        </dgm:presLayoutVars>
      </dgm:prSet>
      <dgm:spPr/>
      <dgm:t>
        <a:bodyPr/>
        <a:lstStyle/>
        <a:p>
          <a:endParaRPr lang="en-US"/>
        </a:p>
      </dgm:t>
    </dgm:pt>
    <dgm:pt modelId="{421BCA59-E375-4A75-A931-F20EB73CD11F}" type="pres">
      <dgm:prSet presAssocID="{68A6EE08-452A-4BB8-B5A0-2751892E45A1}" presName="rect2ParTxNoCh" presStyleLbl="alignAcc1" presStyleIdx="1" presStyleCnt="2">
        <dgm:presLayoutVars>
          <dgm:chMax val="1"/>
          <dgm:bulletEnabled val="1"/>
        </dgm:presLayoutVars>
      </dgm:prSet>
      <dgm:spPr/>
      <dgm:t>
        <a:bodyPr/>
        <a:lstStyle/>
        <a:p>
          <a:endParaRPr lang="en-US"/>
        </a:p>
      </dgm:t>
    </dgm:pt>
  </dgm:ptLst>
  <dgm:cxnLst>
    <dgm:cxn modelId="{2C5B45CF-6B4E-4E7D-A1DD-7037E48749C3}" type="presOf" srcId="{68A6EE08-452A-4BB8-B5A0-2751892E45A1}" destId="{9BCB35E6-D81A-471E-AB7F-021D2AE3CA4A}" srcOrd="0" destOrd="0" presId="urn:microsoft.com/office/officeart/2005/8/layout/target3"/>
    <dgm:cxn modelId="{E81C3C09-8C54-4573-835C-645650926774}" type="presOf" srcId="{22F6D905-B499-494F-A747-5006206C3308}" destId="{9AD5750E-A4F5-4C6D-A90E-993839219590}" srcOrd="0" destOrd="0" presId="urn:microsoft.com/office/officeart/2005/8/layout/target3"/>
    <dgm:cxn modelId="{E3C7D87D-9900-41F0-8301-DCD55DD8682A}" srcId="{4B927170-FFB8-4816-A93A-A01F39539CD0}" destId="{68A6EE08-452A-4BB8-B5A0-2751892E45A1}" srcOrd="1" destOrd="0" parTransId="{868671E5-9223-4A0C-AD9A-4594EF0F70B2}" sibTransId="{EB22E786-A10B-4DF2-B0BA-78D9ECCC0244}"/>
    <dgm:cxn modelId="{792984F0-DC09-426F-86B6-DE5C8FCE5060}" type="presOf" srcId="{68A6EE08-452A-4BB8-B5A0-2751892E45A1}" destId="{421BCA59-E375-4A75-A931-F20EB73CD11F}" srcOrd="1" destOrd="0" presId="urn:microsoft.com/office/officeart/2005/8/layout/target3"/>
    <dgm:cxn modelId="{C3DBD798-F229-484B-93FC-71256F165BD9}" srcId="{4B927170-FFB8-4816-A93A-A01F39539CD0}" destId="{22F6D905-B499-494F-A747-5006206C3308}" srcOrd="0" destOrd="0" parTransId="{64585A8C-FDF9-4D5C-9C82-68B7BA55B537}" sibTransId="{8EEFFC7C-A50C-460B-9D9F-50DA888A69ED}"/>
    <dgm:cxn modelId="{A72773A2-1987-45D4-A9BC-39A613F0FC5E}" type="presOf" srcId="{22F6D905-B499-494F-A747-5006206C3308}" destId="{E97A17F7-7235-4FA2-AA55-1AE5E2BC2BDD}" srcOrd="1" destOrd="0" presId="urn:microsoft.com/office/officeart/2005/8/layout/target3"/>
    <dgm:cxn modelId="{053A87C1-926F-4247-9EE2-67EDF10CA60C}" type="presOf" srcId="{4B927170-FFB8-4816-A93A-A01F39539CD0}" destId="{550D2AB5-3342-464C-B178-C196CFC8E726}" srcOrd="0" destOrd="0" presId="urn:microsoft.com/office/officeart/2005/8/layout/target3"/>
    <dgm:cxn modelId="{CE593C1A-FEA9-458B-A1C3-28B473D357FF}" type="presParOf" srcId="{550D2AB5-3342-464C-B178-C196CFC8E726}" destId="{70F54519-0AC3-42D5-B087-21C32E91C91D}" srcOrd="0" destOrd="0" presId="urn:microsoft.com/office/officeart/2005/8/layout/target3"/>
    <dgm:cxn modelId="{95E0D17C-052D-43E1-97BF-0C88A912EC4A}" type="presParOf" srcId="{550D2AB5-3342-464C-B178-C196CFC8E726}" destId="{16CFA7E4-4079-43A6-B56A-109B353D7B93}" srcOrd="1" destOrd="0" presId="urn:microsoft.com/office/officeart/2005/8/layout/target3"/>
    <dgm:cxn modelId="{5479329D-8961-4FD5-B062-0ADCAEE4871A}" type="presParOf" srcId="{550D2AB5-3342-464C-B178-C196CFC8E726}" destId="{9AD5750E-A4F5-4C6D-A90E-993839219590}" srcOrd="2" destOrd="0" presId="urn:microsoft.com/office/officeart/2005/8/layout/target3"/>
    <dgm:cxn modelId="{7DA48510-ADDD-4661-A863-62C547EAB412}" type="presParOf" srcId="{550D2AB5-3342-464C-B178-C196CFC8E726}" destId="{96FD39A7-E1B6-46E2-A54E-845EBEDC39A2}" srcOrd="3" destOrd="0" presId="urn:microsoft.com/office/officeart/2005/8/layout/target3"/>
    <dgm:cxn modelId="{79E8D48E-2894-4DD9-864C-B41BF51E8545}" type="presParOf" srcId="{550D2AB5-3342-464C-B178-C196CFC8E726}" destId="{E1E906BE-FE6C-4CD0-8661-75AB06878AE4}" srcOrd="4" destOrd="0" presId="urn:microsoft.com/office/officeart/2005/8/layout/target3"/>
    <dgm:cxn modelId="{1489742A-811F-46AC-B08C-67B80984E97B}" type="presParOf" srcId="{550D2AB5-3342-464C-B178-C196CFC8E726}" destId="{9BCB35E6-D81A-471E-AB7F-021D2AE3CA4A}" srcOrd="5" destOrd="0" presId="urn:microsoft.com/office/officeart/2005/8/layout/target3"/>
    <dgm:cxn modelId="{127F947E-9FAA-4EAD-9550-7D3F9D2E2AD4}" type="presParOf" srcId="{550D2AB5-3342-464C-B178-C196CFC8E726}" destId="{E97A17F7-7235-4FA2-AA55-1AE5E2BC2BDD}" srcOrd="6" destOrd="0" presId="urn:microsoft.com/office/officeart/2005/8/layout/target3"/>
    <dgm:cxn modelId="{76A01A92-A42F-4D06-AA01-43BACDEEFF19}" type="presParOf" srcId="{550D2AB5-3342-464C-B178-C196CFC8E726}" destId="{421BCA59-E375-4A75-A931-F20EB73CD11F}" srcOrd="7"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878E6842-4D0D-4053-9AC7-DDE90BBE71EB}" type="doc">
      <dgm:prSet loTypeId="urn:microsoft.com/office/officeart/2005/8/layout/process4" loCatId="list" qsTypeId="urn:microsoft.com/office/officeart/2005/8/quickstyle/simple1" qsCatId="simple" csTypeId="urn:microsoft.com/office/officeart/2005/8/colors/accent2_4" csCatId="accent2" phldr="1"/>
      <dgm:spPr/>
      <dgm:t>
        <a:bodyPr/>
        <a:lstStyle/>
        <a:p>
          <a:endParaRPr lang="tr-TR"/>
        </a:p>
      </dgm:t>
    </dgm:pt>
    <dgm:pt modelId="{F5DC475B-85BE-4FE0-B472-8CA797DD97B0}">
      <dgm:prSet custT="1"/>
      <dgm:spPr>
        <a:solidFill>
          <a:schemeClr val="tx1">
            <a:lumMod val="50000"/>
            <a:lumOff val="50000"/>
          </a:schemeClr>
        </a:solidFill>
      </dgm:spPr>
      <dgm:t>
        <a:bodyPr anchor="ctr"/>
        <a:lstStyle/>
        <a:p>
          <a:pPr rtl="0"/>
          <a:r>
            <a:rPr lang="tr-TR" sz="2800" dirty="0" smtClean="0">
              <a:latin typeface="Times New Roman" panose="02020603050405020304" pitchFamily="18" charset="0"/>
              <a:cs typeface="Times New Roman" panose="02020603050405020304" pitchFamily="18" charset="0"/>
            </a:rPr>
            <a:t>Bütçelerden harcama yapılabilmesi, harcama yetkilisinin harcama talimatı vermesiyle mümkündür.</a:t>
          </a:r>
          <a:endParaRPr lang="tr-TR" sz="2800" dirty="0">
            <a:latin typeface="Times New Roman" panose="02020603050405020304" pitchFamily="18" charset="0"/>
            <a:cs typeface="Times New Roman" panose="02020603050405020304" pitchFamily="18" charset="0"/>
          </a:endParaRPr>
        </a:p>
      </dgm:t>
    </dgm:pt>
    <dgm:pt modelId="{FD80CB4E-B40F-4F3A-AAE1-EA1B16DA9B4D}" type="parTrans" cxnId="{B4EB6629-8401-4AB4-A098-D4E08BCC2AA5}">
      <dgm:prSet/>
      <dgm:spPr/>
      <dgm:t>
        <a:bodyPr/>
        <a:lstStyle/>
        <a:p>
          <a:endParaRPr lang="tr-TR"/>
        </a:p>
      </dgm:t>
    </dgm:pt>
    <dgm:pt modelId="{A4412002-03E6-4F1F-88A4-F721F12238EE}" type="sibTrans" cxnId="{B4EB6629-8401-4AB4-A098-D4E08BCC2AA5}">
      <dgm:prSet/>
      <dgm:spPr/>
      <dgm:t>
        <a:bodyPr/>
        <a:lstStyle/>
        <a:p>
          <a:endParaRPr lang="tr-TR"/>
        </a:p>
      </dgm:t>
    </dgm:pt>
    <dgm:pt modelId="{75D5953E-B371-4586-A06F-9E62B6B41682}">
      <dgm:prSet custT="1"/>
      <dgm:spPr>
        <a:solidFill>
          <a:schemeClr val="tx1">
            <a:lumMod val="50000"/>
            <a:lumOff val="50000"/>
          </a:schemeClr>
        </a:solidFill>
      </dgm:spPr>
      <dgm:t>
        <a:bodyPr/>
        <a:lstStyle/>
        <a:p>
          <a:pPr rtl="0"/>
          <a:r>
            <a:rPr lang="tr-TR" sz="2800" dirty="0" smtClean="0">
              <a:latin typeface="Times New Roman" panose="02020603050405020304" pitchFamily="18" charset="0"/>
              <a:cs typeface="Times New Roman" panose="02020603050405020304" pitchFamily="18" charset="0"/>
            </a:rPr>
            <a:t>Harcama talimatlarında hizmet gerekçesi, yapılacak işin konusu ve tutarı, süresi, kullanılabilir ödeneği, gerçekleştirme usulü ile gerçekleştirmeyle görevli olanlara ilişkin bilgiler yer alır.</a:t>
          </a:r>
          <a:endParaRPr lang="tr-TR" sz="2800" dirty="0">
            <a:latin typeface="Times New Roman" panose="02020603050405020304" pitchFamily="18" charset="0"/>
            <a:cs typeface="Times New Roman" panose="02020603050405020304" pitchFamily="18" charset="0"/>
          </a:endParaRPr>
        </a:p>
      </dgm:t>
    </dgm:pt>
    <dgm:pt modelId="{8C47BEA6-F1CA-4587-97A3-7EE08E3B85D6}" type="parTrans" cxnId="{C058CD3D-C29D-46C0-9DA3-44759DDE32AD}">
      <dgm:prSet/>
      <dgm:spPr/>
      <dgm:t>
        <a:bodyPr/>
        <a:lstStyle/>
        <a:p>
          <a:endParaRPr lang="tr-TR"/>
        </a:p>
      </dgm:t>
    </dgm:pt>
    <dgm:pt modelId="{215128C5-723F-4BA4-8D59-B4E6B117F854}" type="sibTrans" cxnId="{C058CD3D-C29D-46C0-9DA3-44759DDE32AD}">
      <dgm:prSet/>
      <dgm:spPr/>
      <dgm:t>
        <a:bodyPr/>
        <a:lstStyle/>
        <a:p>
          <a:endParaRPr lang="tr-TR"/>
        </a:p>
      </dgm:t>
    </dgm:pt>
    <dgm:pt modelId="{FF0DF972-8D26-474A-B1BD-5C2D92EE3640}" type="pres">
      <dgm:prSet presAssocID="{878E6842-4D0D-4053-9AC7-DDE90BBE71EB}" presName="Name0" presStyleCnt="0">
        <dgm:presLayoutVars>
          <dgm:dir/>
          <dgm:animLvl val="lvl"/>
          <dgm:resizeHandles val="exact"/>
        </dgm:presLayoutVars>
      </dgm:prSet>
      <dgm:spPr/>
      <dgm:t>
        <a:bodyPr/>
        <a:lstStyle/>
        <a:p>
          <a:endParaRPr lang="en-US"/>
        </a:p>
      </dgm:t>
    </dgm:pt>
    <dgm:pt modelId="{C456445D-7B6D-41A5-AB9E-2B643EEAAF30}" type="pres">
      <dgm:prSet presAssocID="{75D5953E-B371-4586-A06F-9E62B6B41682}" presName="boxAndChildren" presStyleCnt="0"/>
      <dgm:spPr/>
    </dgm:pt>
    <dgm:pt modelId="{EDB5FA18-8B7D-4F98-8003-EFB19C2A464E}" type="pres">
      <dgm:prSet presAssocID="{75D5953E-B371-4586-A06F-9E62B6B41682}" presName="parentTextBox" presStyleLbl="node1" presStyleIdx="0" presStyleCnt="2"/>
      <dgm:spPr/>
      <dgm:t>
        <a:bodyPr/>
        <a:lstStyle/>
        <a:p>
          <a:endParaRPr lang="en-US"/>
        </a:p>
      </dgm:t>
    </dgm:pt>
    <dgm:pt modelId="{FA4CE71C-F187-41B8-A0F5-DF1E9EE1D046}" type="pres">
      <dgm:prSet presAssocID="{A4412002-03E6-4F1F-88A4-F721F12238EE}" presName="sp" presStyleCnt="0"/>
      <dgm:spPr/>
    </dgm:pt>
    <dgm:pt modelId="{7968824F-3333-4A92-B4B0-65130763884A}" type="pres">
      <dgm:prSet presAssocID="{F5DC475B-85BE-4FE0-B472-8CA797DD97B0}" presName="arrowAndChildren" presStyleCnt="0"/>
      <dgm:spPr/>
    </dgm:pt>
    <dgm:pt modelId="{9C86A210-D2E3-4448-88F2-C62CBC5E77EB}" type="pres">
      <dgm:prSet presAssocID="{F5DC475B-85BE-4FE0-B472-8CA797DD97B0}" presName="parentTextArrow" presStyleLbl="node1" presStyleIdx="1" presStyleCnt="2"/>
      <dgm:spPr/>
      <dgm:t>
        <a:bodyPr/>
        <a:lstStyle/>
        <a:p>
          <a:endParaRPr lang="tr-TR"/>
        </a:p>
      </dgm:t>
    </dgm:pt>
  </dgm:ptLst>
  <dgm:cxnLst>
    <dgm:cxn modelId="{B4EB6629-8401-4AB4-A098-D4E08BCC2AA5}" srcId="{878E6842-4D0D-4053-9AC7-DDE90BBE71EB}" destId="{F5DC475B-85BE-4FE0-B472-8CA797DD97B0}" srcOrd="0" destOrd="0" parTransId="{FD80CB4E-B40F-4F3A-AAE1-EA1B16DA9B4D}" sibTransId="{A4412002-03E6-4F1F-88A4-F721F12238EE}"/>
    <dgm:cxn modelId="{12CB0203-81D9-4FD6-AAD6-399CCEE9DE9A}" type="presOf" srcId="{75D5953E-B371-4586-A06F-9E62B6B41682}" destId="{EDB5FA18-8B7D-4F98-8003-EFB19C2A464E}" srcOrd="0" destOrd="0" presId="urn:microsoft.com/office/officeart/2005/8/layout/process4"/>
    <dgm:cxn modelId="{C058CD3D-C29D-46C0-9DA3-44759DDE32AD}" srcId="{878E6842-4D0D-4053-9AC7-DDE90BBE71EB}" destId="{75D5953E-B371-4586-A06F-9E62B6B41682}" srcOrd="1" destOrd="0" parTransId="{8C47BEA6-F1CA-4587-97A3-7EE08E3B85D6}" sibTransId="{215128C5-723F-4BA4-8D59-B4E6B117F854}"/>
    <dgm:cxn modelId="{F9BE0A53-4108-40A9-A436-7EA5D8B360E2}" type="presOf" srcId="{F5DC475B-85BE-4FE0-B472-8CA797DD97B0}" destId="{9C86A210-D2E3-4448-88F2-C62CBC5E77EB}" srcOrd="0" destOrd="0" presId="urn:microsoft.com/office/officeart/2005/8/layout/process4"/>
    <dgm:cxn modelId="{43FA5086-D1B4-4EA6-BA5F-73CD1A40DE18}" type="presOf" srcId="{878E6842-4D0D-4053-9AC7-DDE90BBE71EB}" destId="{FF0DF972-8D26-474A-B1BD-5C2D92EE3640}" srcOrd="0" destOrd="0" presId="urn:microsoft.com/office/officeart/2005/8/layout/process4"/>
    <dgm:cxn modelId="{C6D00E99-922C-4CC9-97BA-56E45079119D}" type="presParOf" srcId="{FF0DF972-8D26-474A-B1BD-5C2D92EE3640}" destId="{C456445D-7B6D-41A5-AB9E-2B643EEAAF30}" srcOrd="0" destOrd="0" presId="urn:microsoft.com/office/officeart/2005/8/layout/process4"/>
    <dgm:cxn modelId="{5B39098E-6622-42A4-AE9E-4CB74FE1C593}" type="presParOf" srcId="{C456445D-7B6D-41A5-AB9E-2B643EEAAF30}" destId="{EDB5FA18-8B7D-4F98-8003-EFB19C2A464E}" srcOrd="0" destOrd="0" presId="urn:microsoft.com/office/officeart/2005/8/layout/process4"/>
    <dgm:cxn modelId="{789DD16D-EF4F-4292-A77F-E1F4B8153F52}" type="presParOf" srcId="{FF0DF972-8D26-474A-B1BD-5C2D92EE3640}" destId="{FA4CE71C-F187-41B8-A0F5-DF1E9EE1D046}" srcOrd="1" destOrd="0" presId="urn:microsoft.com/office/officeart/2005/8/layout/process4"/>
    <dgm:cxn modelId="{62277139-7AB1-4B6D-A95C-D0443E09C86C}" type="presParOf" srcId="{FF0DF972-8D26-474A-B1BD-5C2D92EE3640}" destId="{7968824F-3333-4A92-B4B0-65130763884A}" srcOrd="2" destOrd="0" presId="urn:microsoft.com/office/officeart/2005/8/layout/process4"/>
    <dgm:cxn modelId="{5C26F534-8EAA-4A2C-B0DA-CB9832397DD6}" type="presParOf" srcId="{7968824F-3333-4A92-B4B0-65130763884A}" destId="{9C86A210-D2E3-4448-88F2-C62CBC5E77E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49A34D0E-660C-4B37-B663-52AD61401BE5}"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tr-TR"/>
        </a:p>
      </dgm:t>
    </dgm:pt>
    <dgm:pt modelId="{7BE543A4-E2DF-4570-9461-70EC95A9A39B}">
      <dgm:prSet/>
      <dgm:spPr>
        <a:solidFill>
          <a:schemeClr val="bg2">
            <a:lumMod val="75000"/>
            <a:alpha val="50000"/>
          </a:schemeClr>
        </a:solidFill>
      </dgm:spPr>
      <dgm:t>
        <a:bodyPr/>
        <a:lstStyle/>
        <a:p>
          <a:pPr rtl="0"/>
          <a:r>
            <a:rPr lang="tr-TR" b="1" dirty="0" smtClean="0"/>
            <a:t>İş, mal veya hizmetin belirlenmiş usul ve esaslara uygun olarak alındığının onaylanması ve </a:t>
          </a:r>
          <a:endParaRPr lang="tr-TR" b="1" dirty="0"/>
        </a:p>
      </dgm:t>
    </dgm:pt>
    <dgm:pt modelId="{F8E388E3-653E-4BEB-84D9-C83F0EE3803A}" type="parTrans" cxnId="{4C8A6DA9-325F-4A72-AC61-66E8A4B8A27B}">
      <dgm:prSet/>
      <dgm:spPr/>
      <dgm:t>
        <a:bodyPr/>
        <a:lstStyle/>
        <a:p>
          <a:endParaRPr lang="tr-TR"/>
        </a:p>
      </dgm:t>
    </dgm:pt>
    <dgm:pt modelId="{43240B9A-E19F-456C-A4A9-A6A6F8F03F71}" type="sibTrans" cxnId="{4C8A6DA9-325F-4A72-AC61-66E8A4B8A27B}">
      <dgm:prSet/>
      <dgm:spPr/>
      <dgm:t>
        <a:bodyPr/>
        <a:lstStyle/>
        <a:p>
          <a:endParaRPr lang="tr-TR"/>
        </a:p>
      </dgm:t>
    </dgm:pt>
    <dgm:pt modelId="{C172AA26-5954-4F30-B4E1-84BE6B1CE352}">
      <dgm:prSet/>
      <dgm:spPr>
        <a:solidFill>
          <a:schemeClr val="accent1">
            <a:lumMod val="40000"/>
            <a:lumOff val="60000"/>
            <a:alpha val="50000"/>
          </a:schemeClr>
        </a:solidFill>
      </dgm:spPr>
      <dgm:t>
        <a:bodyPr/>
        <a:lstStyle/>
        <a:p>
          <a:pPr rtl="0"/>
          <a:r>
            <a:rPr lang="tr-TR" b="1" dirty="0" smtClean="0"/>
            <a:t>Gerçekleştirme belgelerinin düzenlenmiş olması gerekir.</a:t>
          </a:r>
          <a:endParaRPr lang="tr-TR" b="1" dirty="0"/>
        </a:p>
      </dgm:t>
    </dgm:pt>
    <dgm:pt modelId="{521B1B2D-6D14-4D72-BC76-F3CEC6CE0C76}" type="parTrans" cxnId="{1131FAB7-C3F6-450F-AA46-E5746527597B}">
      <dgm:prSet/>
      <dgm:spPr/>
      <dgm:t>
        <a:bodyPr/>
        <a:lstStyle/>
        <a:p>
          <a:endParaRPr lang="tr-TR"/>
        </a:p>
      </dgm:t>
    </dgm:pt>
    <dgm:pt modelId="{603C2E05-C015-46D0-9136-D077ADD89871}" type="sibTrans" cxnId="{1131FAB7-C3F6-450F-AA46-E5746527597B}">
      <dgm:prSet/>
      <dgm:spPr/>
      <dgm:t>
        <a:bodyPr/>
        <a:lstStyle/>
        <a:p>
          <a:endParaRPr lang="tr-TR"/>
        </a:p>
      </dgm:t>
    </dgm:pt>
    <dgm:pt modelId="{8297C66A-3690-4734-9FE7-4D7063E636AC}">
      <dgm:prSet/>
      <dgm:spPr>
        <a:solidFill>
          <a:schemeClr val="accent2">
            <a:lumMod val="40000"/>
            <a:lumOff val="60000"/>
            <a:alpha val="50000"/>
          </a:schemeClr>
        </a:solidFill>
      </dgm:spPr>
      <dgm:t>
        <a:bodyPr/>
        <a:lstStyle/>
        <a:p>
          <a:pPr rtl="0"/>
          <a:r>
            <a:rPr lang="tr-TR" b="1" dirty="0" smtClean="0"/>
            <a:t>Ödeme emri belgesinin harcama yetkilisince imzalanması ve </a:t>
          </a:r>
          <a:endParaRPr lang="tr-TR" b="1" dirty="0"/>
        </a:p>
      </dgm:t>
    </dgm:pt>
    <dgm:pt modelId="{3FBE2067-26D8-477E-AE8D-839459E250F3}" type="parTrans" cxnId="{097C2218-B65B-4CB4-AC92-A86A5FD9AEE8}">
      <dgm:prSet/>
      <dgm:spPr/>
      <dgm:t>
        <a:bodyPr/>
        <a:lstStyle/>
        <a:p>
          <a:endParaRPr lang="tr-TR"/>
        </a:p>
      </dgm:t>
    </dgm:pt>
    <dgm:pt modelId="{5FAEF270-2AD7-4AA7-B0D2-C1EB6DAD1785}" type="sibTrans" cxnId="{097C2218-B65B-4CB4-AC92-A86A5FD9AEE8}">
      <dgm:prSet/>
      <dgm:spPr/>
      <dgm:t>
        <a:bodyPr/>
        <a:lstStyle/>
        <a:p>
          <a:endParaRPr lang="tr-TR"/>
        </a:p>
      </dgm:t>
    </dgm:pt>
    <dgm:pt modelId="{CE242F83-ACE9-41FE-A48D-591F2FD4B037}">
      <dgm:prSet/>
      <dgm:spPr>
        <a:solidFill>
          <a:schemeClr val="accent6">
            <a:lumMod val="60000"/>
            <a:lumOff val="40000"/>
            <a:alpha val="50000"/>
          </a:schemeClr>
        </a:solidFill>
      </dgm:spPr>
      <dgm:t>
        <a:bodyPr/>
        <a:lstStyle/>
        <a:p>
          <a:pPr rtl="0"/>
          <a:r>
            <a:rPr lang="tr-TR" b="1" dirty="0" smtClean="0"/>
            <a:t>Tutarın hak sahibine ödenmesiyle tamamlanır. </a:t>
          </a:r>
          <a:endParaRPr lang="tr-TR" b="1" dirty="0"/>
        </a:p>
      </dgm:t>
    </dgm:pt>
    <dgm:pt modelId="{765CBA89-9C42-4872-851A-7CFAA30498C7}" type="parTrans" cxnId="{9504B8B9-501E-46E7-A29A-1D58299401EF}">
      <dgm:prSet/>
      <dgm:spPr/>
      <dgm:t>
        <a:bodyPr/>
        <a:lstStyle/>
        <a:p>
          <a:endParaRPr lang="tr-TR"/>
        </a:p>
      </dgm:t>
    </dgm:pt>
    <dgm:pt modelId="{72AE061B-704A-45D4-A42C-A79FCD54FA3A}" type="sibTrans" cxnId="{9504B8B9-501E-46E7-A29A-1D58299401EF}">
      <dgm:prSet/>
      <dgm:spPr/>
      <dgm:t>
        <a:bodyPr/>
        <a:lstStyle/>
        <a:p>
          <a:endParaRPr lang="tr-TR"/>
        </a:p>
      </dgm:t>
    </dgm:pt>
    <dgm:pt modelId="{0E4813A8-7CC4-4648-BFFA-AAD9F55F464C}" type="pres">
      <dgm:prSet presAssocID="{49A34D0E-660C-4B37-B663-52AD61401BE5}" presName="Name0" presStyleCnt="0">
        <dgm:presLayoutVars>
          <dgm:dir/>
          <dgm:resizeHandles val="exact"/>
        </dgm:presLayoutVars>
      </dgm:prSet>
      <dgm:spPr/>
      <dgm:t>
        <a:bodyPr/>
        <a:lstStyle/>
        <a:p>
          <a:endParaRPr lang="en-US"/>
        </a:p>
      </dgm:t>
    </dgm:pt>
    <dgm:pt modelId="{353A04F9-B269-4EB3-89F7-CBB94E6B3765}" type="pres">
      <dgm:prSet presAssocID="{7BE543A4-E2DF-4570-9461-70EC95A9A39B}" presName="Name5" presStyleLbl="vennNode1" presStyleIdx="0" presStyleCnt="4">
        <dgm:presLayoutVars>
          <dgm:bulletEnabled val="1"/>
        </dgm:presLayoutVars>
      </dgm:prSet>
      <dgm:spPr/>
      <dgm:t>
        <a:bodyPr/>
        <a:lstStyle/>
        <a:p>
          <a:endParaRPr lang="en-US"/>
        </a:p>
      </dgm:t>
    </dgm:pt>
    <dgm:pt modelId="{110C0001-5B01-4CEE-862C-2B265D608B57}" type="pres">
      <dgm:prSet presAssocID="{43240B9A-E19F-456C-A4A9-A6A6F8F03F71}" presName="space" presStyleCnt="0"/>
      <dgm:spPr/>
    </dgm:pt>
    <dgm:pt modelId="{32A6C376-BF00-4E01-81DE-085A59E160E9}" type="pres">
      <dgm:prSet presAssocID="{C172AA26-5954-4F30-B4E1-84BE6B1CE352}" presName="Name5" presStyleLbl="vennNode1" presStyleIdx="1" presStyleCnt="4" custLinFactNeighborX="7678" custLinFactNeighborY="-99">
        <dgm:presLayoutVars>
          <dgm:bulletEnabled val="1"/>
        </dgm:presLayoutVars>
      </dgm:prSet>
      <dgm:spPr/>
      <dgm:t>
        <a:bodyPr/>
        <a:lstStyle/>
        <a:p>
          <a:endParaRPr lang="en-US"/>
        </a:p>
      </dgm:t>
    </dgm:pt>
    <dgm:pt modelId="{CBB369A3-FBBA-4B00-9C72-E52E02129926}" type="pres">
      <dgm:prSet presAssocID="{603C2E05-C015-46D0-9136-D077ADD89871}" presName="space" presStyleCnt="0"/>
      <dgm:spPr/>
    </dgm:pt>
    <dgm:pt modelId="{B841669E-6E90-4174-85F1-493D5FABC334}" type="pres">
      <dgm:prSet presAssocID="{8297C66A-3690-4734-9FE7-4D7063E636AC}" presName="Name5" presStyleLbl="vennNode1" presStyleIdx="2" presStyleCnt="4">
        <dgm:presLayoutVars>
          <dgm:bulletEnabled val="1"/>
        </dgm:presLayoutVars>
      </dgm:prSet>
      <dgm:spPr/>
      <dgm:t>
        <a:bodyPr/>
        <a:lstStyle/>
        <a:p>
          <a:endParaRPr lang="en-US"/>
        </a:p>
      </dgm:t>
    </dgm:pt>
    <dgm:pt modelId="{1A18BE75-4D05-4DA0-AD8F-1C6ED757C15A}" type="pres">
      <dgm:prSet presAssocID="{5FAEF270-2AD7-4AA7-B0D2-C1EB6DAD1785}" presName="space" presStyleCnt="0"/>
      <dgm:spPr/>
    </dgm:pt>
    <dgm:pt modelId="{4F05D951-44BC-4185-85FD-8D018939F642}" type="pres">
      <dgm:prSet presAssocID="{CE242F83-ACE9-41FE-A48D-591F2FD4B037}" presName="Name5" presStyleLbl="vennNode1" presStyleIdx="3" presStyleCnt="4">
        <dgm:presLayoutVars>
          <dgm:bulletEnabled val="1"/>
        </dgm:presLayoutVars>
      </dgm:prSet>
      <dgm:spPr/>
      <dgm:t>
        <a:bodyPr/>
        <a:lstStyle/>
        <a:p>
          <a:endParaRPr lang="en-US"/>
        </a:p>
      </dgm:t>
    </dgm:pt>
  </dgm:ptLst>
  <dgm:cxnLst>
    <dgm:cxn modelId="{0F78AF9E-C3A7-4D02-A8D9-CC7189D36670}" type="presOf" srcId="{C172AA26-5954-4F30-B4E1-84BE6B1CE352}" destId="{32A6C376-BF00-4E01-81DE-085A59E160E9}" srcOrd="0" destOrd="0" presId="urn:microsoft.com/office/officeart/2005/8/layout/venn3"/>
    <dgm:cxn modelId="{097C2218-B65B-4CB4-AC92-A86A5FD9AEE8}" srcId="{49A34D0E-660C-4B37-B663-52AD61401BE5}" destId="{8297C66A-3690-4734-9FE7-4D7063E636AC}" srcOrd="2" destOrd="0" parTransId="{3FBE2067-26D8-477E-AE8D-839459E250F3}" sibTransId="{5FAEF270-2AD7-4AA7-B0D2-C1EB6DAD1785}"/>
    <dgm:cxn modelId="{1131FAB7-C3F6-450F-AA46-E5746527597B}" srcId="{49A34D0E-660C-4B37-B663-52AD61401BE5}" destId="{C172AA26-5954-4F30-B4E1-84BE6B1CE352}" srcOrd="1" destOrd="0" parTransId="{521B1B2D-6D14-4D72-BC76-F3CEC6CE0C76}" sibTransId="{603C2E05-C015-46D0-9136-D077ADD89871}"/>
    <dgm:cxn modelId="{D84C85FC-F073-4EFE-B950-1A103E587F52}" type="presOf" srcId="{49A34D0E-660C-4B37-B663-52AD61401BE5}" destId="{0E4813A8-7CC4-4648-BFFA-AAD9F55F464C}" srcOrd="0" destOrd="0" presId="urn:microsoft.com/office/officeart/2005/8/layout/venn3"/>
    <dgm:cxn modelId="{EC0C0ACC-249A-40C2-BE0D-F14A2854E322}" type="presOf" srcId="{8297C66A-3690-4734-9FE7-4D7063E636AC}" destId="{B841669E-6E90-4174-85F1-493D5FABC334}" srcOrd="0" destOrd="0" presId="urn:microsoft.com/office/officeart/2005/8/layout/venn3"/>
    <dgm:cxn modelId="{4C8A6DA9-325F-4A72-AC61-66E8A4B8A27B}" srcId="{49A34D0E-660C-4B37-B663-52AD61401BE5}" destId="{7BE543A4-E2DF-4570-9461-70EC95A9A39B}" srcOrd="0" destOrd="0" parTransId="{F8E388E3-653E-4BEB-84D9-C83F0EE3803A}" sibTransId="{43240B9A-E19F-456C-A4A9-A6A6F8F03F71}"/>
    <dgm:cxn modelId="{6A9026FD-6713-46CD-9292-BC1078BBC953}" type="presOf" srcId="{CE242F83-ACE9-41FE-A48D-591F2FD4B037}" destId="{4F05D951-44BC-4185-85FD-8D018939F642}" srcOrd="0" destOrd="0" presId="urn:microsoft.com/office/officeart/2005/8/layout/venn3"/>
    <dgm:cxn modelId="{11DC7AB1-AFD2-4774-8804-9BA2B18E1C2C}" type="presOf" srcId="{7BE543A4-E2DF-4570-9461-70EC95A9A39B}" destId="{353A04F9-B269-4EB3-89F7-CBB94E6B3765}" srcOrd="0" destOrd="0" presId="urn:microsoft.com/office/officeart/2005/8/layout/venn3"/>
    <dgm:cxn modelId="{9504B8B9-501E-46E7-A29A-1D58299401EF}" srcId="{49A34D0E-660C-4B37-B663-52AD61401BE5}" destId="{CE242F83-ACE9-41FE-A48D-591F2FD4B037}" srcOrd="3" destOrd="0" parTransId="{765CBA89-9C42-4872-851A-7CFAA30498C7}" sibTransId="{72AE061B-704A-45D4-A42C-A79FCD54FA3A}"/>
    <dgm:cxn modelId="{8B0F6F1C-237F-4970-AF64-80084E06C6E0}" type="presParOf" srcId="{0E4813A8-7CC4-4648-BFFA-AAD9F55F464C}" destId="{353A04F9-B269-4EB3-89F7-CBB94E6B3765}" srcOrd="0" destOrd="0" presId="urn:microsoft.com/office/officeart/2005/8/layout/venn3"/>
    <dgm:cxn modelId="{44F17F55-43B6-4F22-AF42-1264418791A4}" type="presParOf" srcId="{0E4813A8-7CC4-4648-BFFA-AAD9F55F464C}" destId="{110C0001-5B01-4CEE-862C-2B265D608B57}" srcOrd="1" destOrd="0" presId="urn:microsoft.com/office/officeart/2005/8/layout/venn3"/>
    <dgm:cxn modelId="{FE63B24A-32E2-4215-9E8E-AE9006D0A7B7}" type="presParOf" srcId="{0E4813A8-7CC4-4648-BFFA-AAD9F55F464C}" destId="{32A6C376-BF00-4E01-81DE-085A59E160E9}" srcOrd="2" destOrd="0" presId="urn:microsoft.com/office/officeart/2005/8/layout/venn3"/>
    <dgm:cxn modelId="{02B13243-FFED-428C-A65B-548F027D28BE}" type="presParOf" srcId="{0E4813A8-7CC4-4648-BFFA-AAD9F55F464C}" destId="{CBB369A3-FBBA-4B00-9C72-E52E02129926}" srcOrd="3" destOrd="0" presId="urn:microsoft.com/office/officeart/2005/8/layout/venn3"/>
    <dgm:cxn modelId="{8833DD69-9AB0-4E99-B572-77976DA77714}" type="presParOf" srcId="{0E4813A8-7CC4-4648-BFFA-AAD9F55F464C}" destId="{B841669E-6E90-4174-85F1-493D5FABC334}" srcOrd="4" destOrd="0" presId="urn:microsoft.com/office/officeart/2005/8/layout/venn3"/>
    <dgm:cxn modelId="{C6AD954A-1D92-4A98-ABC8-017F6A0CF8A2}" type="presParOf" srcId="{0E4813A8-7CC4-4648-BFFA-AAD9F55F464C}" destId="{1A18BE75-4D05-4DA0-AD8F-1C6ED757C15A}" srcOrd="5" destOrd="0" presId="urn:microsoft.com/office/officeart/2005/8/layout/venn3"/>
    <dgm:cxn modelId="{FF60ADFB-B2F3-4A9F-AD2E-2085CC8AF7AD}" type="presParOf" srcId="{0E4813A8-7CC4-4648-BFFA-AAD9F55F464C}" destId="{4F05D951-44BC-4185-85FD-8D018939F642}"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9341C453-8427-44E6-B942-AB3F6AB58893}"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tr-TR"/>
        </a:p>
      </dgm:t>
    </dgm:pt>
    <dgm:pt modelId="{CA774480-3F5C-4DA0-A604-BF86756D45F7}">
      <dgm:prSet/>
      <dgm:spPr/>
      <dgm:t>
        <a:bodyPr anchor="ctr"/>
        <a:lstStyle/>
        <a:p>
          <a:pPr algn="just" rtl="0"/>
          <a:r>
            <a:rPr lang="tr-TR" b="1" dirty="0" smtClean="0">
              <a:latin typeface="Times New Roman" panose="02020603050405020304" pitchFamily="18" charset="0"/>
              <a:cs typeface="Times New Roman" panose="02020603050405020304" pitchFamily="18" charset="0"/>
            </a:rPr>
            <a:t>Ödeme emri belgesine bağlandığı halde ödenemeyen tutarlar, bütçeye gider yazılarak emanet hesaplarına alınır ve buradan ödenir. </a:t>
          </a:r>
          <a:endParaRPr lang="tr-TR" b="1" dirty="0">
            <a:latin typeface="Times New Roman" panose="02020603050405020304" pitchFamily="18" charset="0"/>
            <a:cs typeface="Times New Roman" panose="02020603050405020304" pitchFamily="18" charset="0"/>
          </a:endParaRPr>
        </a:p>
      </dgm:t>
    </dgm:pt>
    <dgm:pt modelId="{F809B95F-77C0-40A5-A066-6D8452B8351C}" type="parTrans" cxnId="{91AFA4DF-E552-48CF-A465-93CD9411F930}">
      <dgm:prSet/>
      <dgm:spPr/>
      <dgm:t>
        <a:bodyPr/>
        <a:lstStyle/>
        <a:p>
          <a:endParaRPr lang="tr-TR"/>
        </a:p>
      </dgm:t>
    </dgm:pt>
    <dgm:pt modelId="{CC1880F8-9531-4918-B7C6-B60BB4A23963}" type="sibTrans" cxnId="{91AFA4DF-E552-48CF-A465-93CD9411F930}">
      <dgm:prSet/>
      <dgm:spPr/>
      <dgm:t>
        <a:bodyPr/>
        <a:lstStyle/>
        <a:p>
          <a:endParaRPr lang="tr-TR"/>
        </a:p>
      </dgm:t>
    </dgm:pt>
    <dgm:pt modelId="{47A85C3F-D47F-4D37-9DA7-7F84518F6E89}">
      <dgm:prSet/>
      <dgm:spPr/>
      <dgm:t>
        <a:bodyPr anchor="ctr"/>
        <a:lstStyle/>
        <a:p>
          <a:pPr algn="just" rtl="0"/>
          <a:r>
            <a:rPr lang="tr-TR" b="1" dirty="0" smtClean="0">
              <a:latin typeface="Times New Roman" panose="02020603050405020304" pitchFamily="18" charset="0"/>
              <a:cs typeface="Times New Roman" panose="02020603050405020304" pitchFamily="18" charset="0"/>
            </a:rPr>
            <a:t>Ancak, malın alındığı veya hizmetin yapıldığı malî yılı izleyen beşinci yılın sonuna kadar talep edilmeyen emanet hesaplarındaki tutarlar bütçeye gelir kaydedilir. </a:t>
          </a:r>
          <a:endParaRPr lang="tr-TR" b="1" dirty="0">
            <a:latin typeface="Times New Roman" panose="02020603050405020304" pitchFamily="18" charset="0"/>
            <a:cs typeface="Times New Roman" panose="02020603050405020304" pitchFamily="18" charset="0"/>
          </a:endParaRPr>
        </a:p>
      </dgm:t>
    </dgm:pt>
    <dgm:pt modelId="{F06E95C1-394B-4D26-8D67-6D713C7643AA}" type="parTrans" cxnId="{22871962-5903-4418-82EC-79DD3B2108C5}">
      <dgm:prSet/>
      <dgm:spPr/>
      <dgm:t>
        <a:bodyPr/>
        <a:lstStyle/>
        <a:p>
          <a:endParaRPr lang="tr-TR"/>
        </a:p>
      </dgm:t>
    </dgm:pt>
    <dgm:pt modelId="{F70B904C-DA7C-457C-9CAD-D0AD46F9DE2D}" type="sibTrans" cxnId="{22871962-5903-4418-82EC-79DD3B2108C5}">
      <dgm:prSet/>
      <dgm:spPr/>
      <dgm:t>
        <a:bodyPr/>
        <a:lstStyle/>
        <a:p>
          <a:endParaRPr lang="tr-TR"/>
        </a:p>
      </dgm:t>
    </dgm:pt>
    <dgm:pt modelId="{06EEC5CB-B84B-4552-81C3-D6E120F67D88}">
      <dgm:prSet/>
      <dgm:spPr/>
      <dgm:t>
        <a:bodyPr anchor="ctr"/>
        <a:lstStyle/>
        <a:p>
          <a:pPr algn="just" rtl="0"/>
          <a:r>
            <a:rPr lang="tr-TR" b="1" dirty="0" smtClean="0">
              <a:latin typeface="Times New Roman" panose="02020603050405020304" pitchFamily="18" charset="0"/>
              <a:cs typeface="Times New Roman" panose="02020603050405020304" pitchFamily="18" charset="0"/>
            </a:rPr>
            <a:t>Gelir kaydedilen tutarlar, mahkeme kararı üzerine ödenir.</a:t>
          </a:r>
          <a:endParaRPr lang="tr-TR" b="1" dirty="0">
            <a:latin typeface="Times New Roman" panose="02020603050405020304" pitchFamily="18" charset="0"/>
            <a:cs typeface="Times New Roman" panose="02020603050405020304" pitchFamily="18" charset="0"/>
          </a:endParaRPr>
        </a:p>
      </dgm:t>
    </dgm:pt>
    <dgm:pt modelId="{770C684A-B2F5-4534-945F-EB8638183C8B}" type="parTrans" cxnId="{725D7C9E-467B-4E28-971B-95D4E8179A2D}">
      <dgm:prSet/>
      <dgm:spPr/>
      <dgm:t>
        <a:bodyPr/>
        <a:lstStyle/>
        <a:p>
          <a:endParaRPr lang="tr-TR"/>
        </a:p>
      </dgm:t>
    </dgm:pt>
    <dgm:pt modelId="{166E9C59-B049-4232-8563-9E208C46C753}" type="sibTrans" cxnId="{725D7C9E-467B-4E28-971B-95D4E8179A2D}">
      <dgm:prSet/>
      <dgm:spPr/>
      <dgm:t>
        <a:bodyPr/>
        <a:lstStyle/>
        <a:p>
          <a:endParaRPr lang="tr-TR"/>
        </a:p>
      </dgm:t>
    </dgm:pt>
    <dgm:pt modelId="{DAEDB965-16BF-42C4-9A0C-19B430E20F25}" type="pres">
      <dgm:prSet presAssocID="{9341C453-8427-44E6-B942-AB3F6AB58893}" presName="vert0" presStyleCnt="0">
        <dgm:presLayoutVars>
          <dgm:dir/>
          <dgm:animOne val="branch"/>
          <dgm:animLvl val="lvl"/>
        </dgm:presLayoutVars>
      </dgm:prSet>
      <dgm:spPr/>
      <dgm:t>
        <a:bodyPr/>
        <a:lstStyle/>
        <a:p>
          <a:endParaRPr lang="en-US"/>
        </a:p>
      </dgm:t>
    </dgm:pt>
    <dgm:pt modelId="{4C157967-22D4-40EC-8844-00E5878F332E}" type="pres">
      <dgm:prSet presAssocID="{CA774480-3F5C-4DA0-A604-BF86756D45F7}" presName="thickLine" presStyleLbl="alignNode1" presStyleIdx="0" presStyleCnt="3"/>
      <dgm:spPr/>
    </dgm:pt>
    <dgm:pt modelId="{4C61F447-5EBF-41C4-A2C8-1D374387E033}" type="pres">
      <dgm:prSet presAssocID="{CA774480-3F5C-4DA0-A604-BF86756D45F7}" presName="horz1" presStyleCnt="0"/>
      <dgm:spPr/>
    </dgm:pt>
    <dgm:pt modelId="{F67B4623-88DB-4CFE-8BF9-F730FE978DC2}" type="pres">
      <dgm:prSet presAssocID="{CA774480-3F5C-4DA0-A604-BF86756D45F7}" presName="tx1" presStyleLbl="revTx" presStyleIdx="0" presStyleCnt="3"/>
      <dgm:spPr/>
      <dgm:t>
        <a:bodyPr/>
        <a:lstStyle/>
        <a:p>
          <a:endParaRPr lang="tr-TR"/>
        </a:p>
      </dgm:t>
    </dgm:pt>
    <dgm:pt modelId="{3C2D997A-2EDA-4FC6-A8C2-87C92026A711}" type="pres">
      <dgm:prSet presAssocID="{CA774480-3F5C-4DA0-A604-BF86756D45F7}" presName="vert1" presStyleCnt="0"/>
      <dgm:spPr/>
    </dgm:pt>
    <dgm:pt modelId="{04786068-46C0-446D-A2C7-4900A1C97A5E}" type="pres">
      <dgm:prSet presAssocID="{47A85C3F-D47F-4D37-9DA7-7F84518F6E89}" presName="thickLine" presStyleLbl="alignNode1" presStyleIdx="1" presStyleCnt="3"/>
      <dgm:spPr/>
    </dgm:pt>
    <dgm:pt modelId="{678D5E70-30C2-4A5A-8E0A-2106397D4AA9}" type="pres">
      <dgm:prSet presAssocID="{47A85C3F-D47F-4D37-9DA7-7F84518F6E89}" presName="horz1" presStyleCnt="0"/>
      <dgm:spPr/>
    </dgm:pt>
    <dgm:pt modelId="{AF78B466-4624-401A-B5FF-406BB0C11CC6}" type="pres">
      <dgm:prSet presAssocID="{47A85C3F-D47F-4D37-9DA7-7F84518F6E89}" presName="tx1" presStyleLbl="revTx" presStyleIdx="1" presStyleCnt="3"/>
      <dgm:spPr/>
      <dgm:t>
        <a:bodyPr/>
        <a:lstStyle/>
        <a:p>
          <a:endParaRPr lang="tr-TR"/>
        </a:p>
      </dgm:t>
    </dgm:pt>
    <dgm:pt modelId="{B45172CE-B686-440C-9AD4-2C7ED851CDAF}" type="pres">
      <dgm:prSet presAssocID="{47A85C3F-D47F-4D37-9DA7-7F84518F6E89}" presName="vert1" presStyleCnt="0"/>
      <dgm:spPr/>
    </dgm:pt>
    <dgm:pt modelId="{F4CC0479-247B-46C3-BEB8-39A0DF640645}" type="pres">
      <dgm:prSet presAssocID="{06EEC5CB-B84B-4552-81C3-D6E120F67D88}" presName="thickLine" presStyleLbl="alignNode1" presStyleIdx="2" presStyleCnt="3"/>
      <dgm:spPr/>
    </dgm:pt>
    <dgm:pt modelId="{D38BBDDC-279B-45D5-AB7B-3A42C7043CF5}" type="pres">
      <dgm:prSet presAssocID="{06EEC5CB-B84B-4552-81C3-D6E120F67D88}" presName="horz1" presStyleCnt="0"/>
      <dgm:spPr/>
    </dgm:pt>
    <dgm:pt modelId="{076F9F9D-4047-4C6B-AC82-848669D46B01}" type="pres">
      <dgm:prSet presAssocID="{06EEC5CB-B84B-4552-81C3-D6E120F67D88}" presName="tx1" presStyleLbl="revTx" presStyleIdx="2" presStyleCnt="3"/>
      <dgm:spPr/>
      <dgm:t>
        <a:bodyPr/>
        <a:lstStyle/>
        <a:p>
          <a:endParaRPr lang="tr-TR"/>
        </a:p>
      </dgm:t>
    </dgm:pt>
    <dgm:pt modelId="{3FE65557-1FAB-4903-A766-D7CA721FE8A0}" type="pres">
      <dgm:prSet presAssocID="{06EEC5CB-B84B-4552-81C3-D6E120F67D88}" presName="vert1" presStyleCnt="0"/>
      <dgm:spPr/>
    </dgm:pt>
  </dgm:ptLst>
  <dgm:cxnLst>
    <dgm:cxn modelId="{9B591494-7177-4E9C-886C-AD48352CE76D}" type="presOf" srcId="{47A85C3F-D47F-4D37-9DA7-7F84518F6E89}" destId="{AF78B466-4624-401A-B5FF-406BB0C11CC6}" srcOrd="0" destOrd="0" presId="urn:microsoft.com/office/officeart/2008/layout/LinedList"/>
    <dgm:cxn modelId="{91AFA4DF-E552-48CF-A465-93CD9411F930}" srcId="{9341C453-8427-44E6-B942-AB3F6AB58893}" destId="{CA774480-3F5C-4DA0-A604-BF86756D45F7}" srcOrd="0" destOrd="0" parTransId="{F809B95F-77C0-40A5-A066-6D8452B8351C}" sibTransId="{CC1880F8-9531-4918-B7C6-B60BB4A23963}"/>
    <dgm:cxn modelId="{1EF59474-DC13-47F8-A28A-5113FD8AB55A}" type="presOf" srcId="{06EEC5CB-B84B-4552-81C3-D6E120F67D88}" destId="{076F9F9D-4047-4C6B-AC82-848669D46B01}" srcOrd="0" destOrd="0" presId="urn:microsoft.com/office/officeart/2008/layout/LinedList"/>
    <dgm:cxn modelId="{725D7C9E-467B-4E28-971B-95D4E8179A2D}" srcId="{9341C453-8427-44E6-B942-AB3F6AB58893}" destId="{06EEC5CB-B84B-4552-81C3-D6E120F67D88}" srcOrd="2" destOrd="0" parTransId="{770C684A-B2F5-4534-945F-EB8638183C8B}" sibTransId="{166E9C59-B049-4232-8563-9E208C46C753}"/>
    <dgm:cxn modelId="{22871962-5903-4418-82EC-79DD3B2108C5}" srcId="{9341C453-8427-44E6-B942-AB3F6AB58893}" destId="{47A85C3F-D47F-4D37-9DA7-7F84518F6E89}" srcOrd="1" destOrd="0" parTransId="{F06E95C1-394B-4D26-8D67-6D713C7643AA}" sibTransId="{F70B904C-DA7C-457C-9CAD-D0AD46F9DE2D}"/>
    <dgm:cxn modelId="{325BDC56-B75B-4DFD-B79F-420FC34D6841}" type="presOf" srcId="{9341C453-8427-44E6-B942-AB3F6AB58893}" destId="{DAEDB965-16BF-42C4-9A0C-19B430E20F25}" srcOrd="0" destOrd="0" presId="urn:microsoft.com/office/officeart/2008/layout/LinedList"/>
    <dgm:cxn modelId="{98419B18-B29E-4E1E-B94B-D604F83230F9}" type="presOf" srcId="{CA774480-3F5C-4DA0-A604-BF86756D45F7}" destId="{F67B4623-88DB-4CFE-8BF9-F730FE978DC2}" srcOrd="0" destOrd="0" presId="urn:microsoft.com/office/officeart/2008/layout/LinedList"/>
    <dgm:cxn modelId="{A6E091E9-3B06-492D-AAB5-B33F7F8AA583}" type="presParOf" srcId="{DAEDB965-16BF-42C4-9A0C-19B430E20F25}" destId="{4C157967-22D4-40EC-8844-00E5878F332E}" srcOrd="0" destOrd="0" presId="urn:microsoft.com/office/officeart/2008/layout/LinedList"/>
    <dgm:cxn modelId="{43C34937-EA0F-4773-A055-B246CB082330}" type="presParOf" srcId="{DAEDB965-16BF-42C4-9A0C-19B430E20F25}" destId="{4C61F447-5EBF-41C4-A2C8-1D374387E033}" srcOrd="1" destOrd="0" presId="urn:microsoft.com/office/officeart/2008/layout/LinedList"/>
    <dgm:cxn modelId="{DD0790AA-A55F-4469-8081-9FE5AE20F6DD}" type="presParOf" srcId="{4C61F447-5EBF-41C4-A2C8-1D374387E033}" destId="{F67B4623-88DB-4CFE-8BF9-F730FE978DC2}" srcOrd="0" destOrd="0" presId="urn:microsoft.com/office/officeart/2008/layout/LinedList"/>
    <dgm:cxn modelId="{6A991704-2C2C-4E49-B619-E338E5F34317}" type="presParOf" srcId="{4C61F447-5EBF-41C4-A2C8-1D374387E033}" destId="{3C2D997A-2EDA-4FC6-A8C2-87C92026A711}" srcOrd="1" destOrd="0" presId="urn:microsoft.com/office/officeart/2008/layout/LinedList"/>
    <dgm:cxn modelId="{D2A299A1-E5AF-4E11-A00B-23336B0ACC7E}" type="presParOf" srcId="{DAEDB965-16BF-42C4-9A0C-19B430E20F25}" destId="{04786068-46C0-446D-A2C7-4900A1C97A5E}" srcOrd="2" destOrd="0" presId="urn:microsoft.com/office/officeart/2008/layout/LinedList"/>
    <dgm:cxn modelId="{69219B4E-B59E-43DB-BD37-4D1C36D5F10C}" type="presParOf" srcId="{DAEDB965-16BF-42C4-9A0C-19B430E20F25}" destId="{678D5E70-30C2-4A5A-8E0A-2106397D4AA9}" srcOrd="3" destOrd="0" presId="urn:microsoft.com/office/officeart/2008/layout/LinedList"/>
    <dgm:cxn modelId="{F62999F1-52B8-420C-9B98-80FE294F3E04}" type="presParOf" srcId="{678D5E70-30C2-4A5A-8E0A-2106397D4AA9}" destId="{AF78B466-4624-401A-B5FF-406BB0C11CC6}" srcOrd="0" destOrd="0" presId="urn:microsoft.com/office/officeart/2008/layout/LinedList"/>
    <dgm:cxn modelId="{351316A1-7C0E-442F-8F78-6C59A33D3036}" type="presParOf" srcId="{678D5E70-30C2-4A5A-8E0A-2106397D4AA9}" destId="{B45172CE-B686-440C-9AD4-2C7ED851CDAF}" srcOrd="1" destOrd="0" presId="urn:microsoft.com/office/officeart/2008/layout/LinedList"/>
    <dgm:cxn modelId="{1E1EDFA5-11D5-438E-8D08-ACBC04269CCD}" type="presParOf" srcId="{DAEDB965-16BF-42C4-9A0C-19B430E20F25}" destId="{F4CC0479-247B-46C3-BEB8-39A0DF640645}" srcOrd="4" destOrd="0" presId="urn:microsoft.com/office/officeart/2008/layout/LinedList"/>
    <dgm:cxn modelId="{9018511E-7D14-4273-A55C-7ACCD9BB3D69}" type="presParOf" srcId="{DAEDB965-16BF-42C4-9A0C-19B430E20F25}" destId="{D38BBDDC-279B-45D5-AB7B-3A42C7043CF5}" srcOrd="5" destOrd="0" presId="urn:microsoft.com/office/officeart/2008/layout/LinedList"/>
    <dgm:cxn modelId="{83E2C515-6EF5-4666-921D-60C1F60CFA18}" type="presParOf" srcId="{D38BBDDC-279B-45D5-AB7B-3A42C7043CF5}" destId="{076F9F9D-4047-4C6B-AC82-848669D46B01}" srcOrd="0" destOrd="0" presId="urn:microsoft.com/office/officeart/2008/layout/LinedList"/>
    <dgm:cxn modelId="{21709325-9133-4E38-A078-4BC87415B207}" type="presParOf" srcId="{D38BBDDC-279B-45D5-AB7B-3A42C7043CF5}" destId="{3FE65557-1FAB-4903-A766-D7CA721FE8A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CFF02B2B-8F79-4979-8121-A020BDB5E29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tr-TR"/>
        </a:p>
      </dgm:t>
    </dgm:pt>
    <dgm:pt modelId="{CF82EE6E-8489-4B87-89E3-2A13FADF8076}">
      <dgm:prSet custT="1"/>
      <dgm:spPr/>
      <dgm:t>
        <a:bodyPr anchor="ctr"/>
        <a:lstStyle/>
        <a:p>
          <a:pPr algn="l" rtl="0"/>
          <a:r>
            <a:rPr lang="tr-TR" sz="3200" b="1" dirty="0" smtClean="0">
              <a:latin typeface="Times New Roman" panose="02020603050405020304" pitchFamily="18" charset="0"/>
              <a:cs typeface="Times New Roman" panose="02020603050405020304" pitchFamily="18" charset="0"/>
            </a:rPr>
            <a:t>İlgili olduğu malî yılın sonundan başlayarak beş yıl içinde alacaklıları tarafından geçerli bir mazerete dayanmaksızın, yazılı talep edilmediğinden veya belgeleri verilmediğinden dolayı ödenemeyen borçlar zamanaşımına uğrayarak kamu idareleri lehine düşer.</a:t>
          </a:r>
          <a:endParaRPr lang="tr-TR" sz="3200" b="1" dirty="0">
            <a:latin typeface="Times New Roman" panose="02020603050405020304" pitchFamily="18" charset="0"/>
            <a:cs typeface="Times New Roman" panose="02020603050405020304" pitchFamily="18" charset="0"/>
          </a:endParaRPr>
        </a:p>
      </dgm:t>
    </dgm:pt>
    <dgm:pt modelId="{40FEA7B6-4D46-489C-97AC-0404EBF888E9}" type="parTrans" cxnId="{2B139D64-4D19-49C0-A8F6-E44B07E58E11}">
      <dgm:prSet/>
      <dgm:spPr/>
      <dgm:t>
        <a:bodyPr/>
        <a:lstStyle/>
        <a:p>
          <a:endParaRPr lang="tr-TR"/>
        </a:p>
      </dgm:t>
    </dgm:pt>
    <dgm:pt modelId="{C3D5CFD8-19D1-4407-B4FB-2B6576A62E40}" type="sibTrans" cxnId="{2B139D64-4D19-49C0-A8F6-E44B07E58E11}">
      <dgm:prSet/>
      <dgm:spPr/>
      <dgm:t>
        <a:bodyPr/>
        <a:lstStyle/>
        <a:p>
          <a:endParaRPr lang="tr-TR"/>
        </a:p>
      </dgm:t>
    </dgm:pt>
    <dgm:pt modelId="{1EADE11E-75F3-4F7B-BF1E-F67E27380C1B}" type="pres">
      <dgm:prSet presAssocID="{CFF02B2B-8F79-4979-8121-A020BDB5E29F}" presName="vert0" presStyleCnt="0">
        <dgm:presLayoutVars>
          <dgm:dir/>
          <dgm:animOne val="branch"/>
          <dgm:animLvl val="lvl"/>
        </dgm:presLayoutVars>
      </dgm:prSet>
      <dgm:spPr/>
      <dgm:t>
        <a:bodyPr/>
        <a:lstStyle/>
        <a:p>
          <a:endParaRPr lang="en-US"/>
        </a:p>
      </dgm:t>
    </dgm:pt>
    <dgm:pt modelId="{4E961C5E-3DA3-4044-A1B5-64834883AECF}" type="pres">
      <dgm:prSet presAssocID="{CF82EE6E-8489-4B87-89E3-2A13FADF8076}" presName="thickLine" presStyleLbl="alignNode1" presStyleIdx="0" presStyleCnt="1"/>
      <dgm:spPr/>
    </dgm:pt>
    <dgm:pt modelId="{024034A7-C41F-4D62-8202-59F005BE5BFF}" type="pres">
      <dgm:prSet presAssocID="{CF82EE6E-8489-4B87-89E3-2A13FADF8076}" presName="horz1" presStyleCnt="0"/>
      <dgm:spPr/>
    </dgm:pt>
    <dgm:pt modelId="{5C14E139-614B-447B-99EC-6B43ED30E7ED}" type="pres">
      <dgm:prSet presAssocID="{CF82EE6E-8489-4B87-89E3-2A13FADF8076}" presName="tx1" presStyleLbl="revTx" presStyleIdx="0" presStyleCnt="1"/>
      <dgm:spPr/>
      <dgm:t>
        <a:bodyPr/>
        <a:lstStyle/>
        <a:p>
          <a:endParaRPr lang="tr-TR"/>
        </a:p>
      </dgm:t>
    </dgm:pt>
    <dgm:pt modelId="{409B2654-B921-4EF2-8900-627984A146AF}" type="pres">
      <dgm:prSet presAssocID="{CF82EE6E-8489-4B87-89E3-2A13FADF8076}" presName="vert1" presStyleCnt="0"/>
      <dgm:spPr/>
    </dgm:pt>
  </dgm:ptLst>
  <dgm:cxnLst>
    <dgm:cxn modelId="{DBADB64A-B60B-4D1A-B8C0-F17CC878EA51}" type="presOf" srcId="{CF82EE6E-8489-4B87-89E3-2A13FADF8076}" destId="{5C14E139-614B-447B-99EC-6B43ED30E7ED}" srcOrd="0" destOrd="0" presId="urn:microsoft.com/office/officeart/2008/layout/LinedList"/>
    <dgm:cxn modelId="{2B139D64-4D19-49C0-A8F6-E44B07E58E11}" srcId="{CFF02B2B-8F79-4979-8121-A020BDB5E29F}" destId="{CF82EE6E-8489-4B87-89E3-2A13FADF8076}" srcOrd="0" destOrd="0" parTransId="{40FEA7B6-4D46-489C-97AC-0404EBF888E9}" sibTransId="{C3D5CFD8-19D1-4407-B4FB-2B6576A62E40}"/>
    <dgm:cxn modelId="{E7E0A5E4-34CE-4EA8-AF48-3A9826E8A3B6}" type="presOf" srcId="{CFF02B2B-8F79-4979-8121-A020BDB5E29F}" destId="{1EADE11E-75F3-4F7B-BF1E-F67E27380C1B}" srcOrd="0" destOrd="0" presId="urn:microsoft.com/office/officeart/2008/layout/LinedList"/>
    <dgm:cxn modelId="{6F147DA1-A153-4864-8FF2-9AEC8334C23B}" type="presParOf" srcId="{1EADE11E-75F3-4F7B-BF1E-F67E27380C1B}" destId="{4E961C5E-3DA3-4044-A1B5-64834883AECF}" srcOrd="0" destOrd="0" presId="urn:microsoft.com/office/officeart/2008/layout/LinedList"/>
    <dgm:cxn modelId="{FF4599E7-9C73-418D-80A3-B04D38C294A0}" type="presParOf" srcId="{1EADE11E-75F3-4F7B-BF1E-F67E27380C1B}" destId="{024034A7-C41F-4D62-8202-59F005BE5BFF}" srcOrd="1" destOrd="0" presId="urn:microsoft.com/office/officeart/2008/layout/LinedList"/>
    <dgm:cxn modelId="{0DEF31C7-D400-4A3C-94EA-CADB5989E6EB}" type="presParOf" srcId="{024034A7-C41F-4D62-8202-59F005BE5BFF}" destId="{5C14E139-614B-447B-99EC-6B43ED30E7ED}" srcOrd="0" destOrd="0" presId="urn:microsoft.com/office/officeart/2008/layout/LinedList"/>
    <dgm:cxn modelId="{8D8B2A2B-548B-4D93-A4C5-FBFF59F45BA5}" type="presParOf" srcId="{024034A7-C41F-4D62-8202-59F005BE5BFF}" destId="{409B2654-B921-4EF2-8900-627984A146A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9D19316D-0295-43D4-82E4-88A8A98193B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tr-TR"/>
        </a:p>
      </dgm:t>
    </dgm:pt>
    <dgm:pt modelId="{5E2D8677-0398-42CE-8AEC-DB29C2F35CE3}">
      <dgm:prSet custT="1"/>
      <dgm:spPr/>
      <dgm:t>
        <a:bodyPr anchor="ctr"/>
        <a:lstStyle/>
        <a:p>
          <a:pPr algn="just" rtl="0"/>
          <a:r>
            <a:rPr lang="tr-TR" sz="2400" b="1" dirty="0" smtClean="0">
              <a:latin typeface="Times New Roman" panose="02020603050405020304" pitchFamily="18" charset="0"/>
              <a:cs typeface="Times New Roman" panose="02020603050405020304" pitchFamily="18" charset="0"/>
            </a:rPr>
            <a:t>Genel bütçe kapsamındaki kamu idarelerinde, bir taahhüde ve harcama talimatına dayanmayan giderlere ilişkin olup,</a:t>
          </a:r>
          <a:endParaRPr lang="tr-TR" sz="2400" b="1" dirty="0">
            <a:latin typeface="Times New Roman" panose="02020603050405020304" pitchFamily="18" charset="0"/>
            <a:cs typeface="Times New Roman" panose="02020603050405020304" pitchFamily="18" charset="0"/>
          </a:endParaRPr>
        </a:p>
      </dgm:t>
    </dgm:pt>
    <dgm:pt modelId="{4EAED8ED-FD0B-4DB6-BA06-19C1AC44634F}" type="parTrans" cxnId="{696902FE-7A2F-42F3-A20C-39B0F1206658}">
      <dgm:prSet/>
      <dgm:spPr/>
      <dgm:t>
        <a:bodyPr/>
        <a:lstStyle/>
        <a:p>
          <a:endParaRPr lang="tr-TR"/>
        </a:p>
      </dgm:t>
    </dgm:pt>
    <dgm:pt modelId="{2CFAAC0F-3B24-4021-92F2-C0B68341DB0A}" type="sibTrans" cxnId="{696902FE-7A2F-42F3-A20C-39B0F1206658}">
      <dgm:prSet/>
      <dgm:spPr/>
      <dgm:t>
        <a:bodyPr/>
        <a:lstStyle/>
        <a:p>
          <a:endParaRPr lang="tr-TR"/>
        </a:p>
      </dgm:t>
    </dgm:pt>
    <dgm:pt modelId="{D62E7553-E5B2-4874-8FAD-F668DADA3697}">
      <dgm:prSet custT="1"/>
      <dgm:spPr/>
      <dgm:t>
        <a:bodyPr anchor="ctr"/>
        <a:lstStyle/>
        <a:p>
          <a:pPr algn="just" rtl="0"/>
          <a:r>
            <a:rPr lang="tr-TR" sz="2400" b="1" dirty="0" smtClean="0">
              <a:latin typeface="Times New Roman" panose="02020603050405020304" pitchFamily="18" charset="0"/>
              <a:cs typeface="Times New Roman" panose="02020603050405020304" pitchFamily="18" charset="0"/>
            </a:rPr>
            <a:t>Maliye Bakanlığınca belirlenecek ekonomik kodlardan yapılan ve bütçede ödeneği öngörülmüş olmakla birlikte, oluştuğu yer ve zamanda ödeneği bulunmayan giderler; </a:t>
          </a:r>
          <a:endParaRPr lang="tr-TR" sz="2400" b="1" dirty="0">
            <a:latin typeface="Times New Roman" panose="02020603050405020304" pitchFamily="18" charset="0"/>
            <a:cs typeface="Times New Roman" panose="02020603050405020304" pitchFamily="18" charset="0"/>
          </a:endParaRPr>
        </a:p>
      </dgm:t>
    </dgm:pt>
    <dgm:pt modelId="{472BD746-E19A-4050-A02F-65E38C248B54}" type="parTrans" cxnId="{47139E2B-EAEA-4AD5-97F5-04E60516644C}">
      <dgm:prSet/>
      <dgm:spPr/>
      <dgm:t>
        <a:bodyPr/>
        <a:lstStyle/>
        <a:p>
          <a:endParaRPr lang="tr-TR"/>
        </a:p>
      </dgm:t>
    </dgm:pt>
    <dgm:pt modelId="{62690FE1-11F5-45F6-8B87-C0DC9D7ADBAF}" type="sibTrans" cxnId="{47139E2B-EAEA-4AD5-97F5-04E60516644C}">
      <dgm:prSet/>
      <dgm:spPr/>
      <dgm:t>
        <a:bodyPr/>
        <a:lstStyle/>
        <a:p>
          <a:endParaRPr lang="tr-TR"/>
        </a:p>
      </dgm:t>
    </dgm:pt>
    <dgm:pt modelId="{B7DDBD89-C3CB-4A14-9E33-9871E14E752B}">
      <dgm:prSet custT="1"/>
      <dgm:spPr/>
      <dgm:t>
        <a:bodyPr anchor="ctr"/>
        <a:lstStyle/>
        <a:p>
          <a:pPr algn="just" rtl="0"/>
          <a:r>
            <a:rPr lang="tr-TR" sz="2400" b="1" dirty="0" smtClean="0">
              <a:latin typeface="Times New Roman" panose="02020603050405020304" pitchFamily="18" charset="0"/>
              <a:cs typeface="Times New Roman" panose="02020603050405020304" pitchFamily="18" charset="0"/>
            </a:rPr>
            <a:t>Dayanağını oluşturan harcama belgeleri de eklenmek suretiyle </a:t>
          </a:r>
          <a:r>
            <a:rPr lang="tr-TR" sz="2400" b="1" dirty="0" err="1" smtClean="0">
              <a:latin typeface="Times New Roman" panose="02020603050405020304" pitchFamily="18" charset="0"/>
              <a:cs typeface="Times New Roman" panose="02020603050405020304" pitchFamily="18" charset="0"/>
            </a:rPr>
            <a:t>usûlüne</a:t>
          </a:r>
          <a:r>
            <a:rPr lang="tr-TR" sz="2400" b="1" dirty="0" smtClean="0">
              <a:latin typeface="Times New Roman" panose="02020603050405020304" pitchFamily="18" charset="0"/>
              <a:cs typeface="Times New Roman" panose="02020603050405020304" pitchFamily="18" charset="0"/>
            </a:rPr>
            <a:t> göre gerçekleştirilerek ilgili hesaplara alınır ve ödeneğinin gelmesini müteakip ödenir. </a:t>
          </a:r>
          <a:endParaRPr lang="tr-TR" sz="2400" b="1" dirty="0">
            <a:latin typeface="Times New Roman" panose="02020603050405020304" pitchFamily="18" charset="0"/>
            <a:cs typeface="Times New Roman" panose="02020603050405020304" pitchFamily="18" charset="0"/>
          </a:endParaRPr>
        </a:p>
      </dgm:t>
    </dgm:pt>
    <dgm:pt modelId="{612F8256-F79A-48B5-9207-A9F643179367}" type="parTrans" cxnId="{BBBF1C58-4131-41D9-B5DF-30FA3E7FA674}">
      <dgm:prSet/>
      <dgm:spPr/>
      <dgm:t>
        <a:bodyPr/>
        <a:lstStyle/>
        <a:p>
          <a:endParaRPr lang="tr-TR"/>
        </a:p>
      </dgm:t>
    </dgm:pt>
    <dgm:pt modelId="{133B772D-1CE6-4CCA-A766-63F206EF5B0D}" type="sibTrans" cxnId="{BBBF1C58-4131-41D9-B5DF-30FA3E7FA674}">
      <dgm:prSet/>
      <dgm:spPr/>
      <dgm:t>
        <a:bodyPr/>
        <a:lstStyle/>
        <a:p>
          <a:endParaRPr lang="tr-TR"/>
        </a:p>
      </dgm:t>
    </dgm:pt>
    <dgm:pt modelId="{71DE554F-016D-4841-8803-29E99167653C}">
      <dgm:prSet custT="1"/>
      <dgm:spPr/>
      <dgm:t>
        <a:bodyPr anchor="ctr"/>
        <a:lstStyle/>
        <a:p>
          <a:pPr algn="just" rtl="0"/>
          <a:r>
            <a:rPr lang="tr-TR" sz="2400" b="1" dirty="0" smtClean="0">
              <a:latin typeface="Times New Roman" panose="02020603050405020304" pitchFamily="18" charset="0"/>
              <a:cs typeface="Times New Roman" panose="02020603050405020304" pitchFamily="18" charset="0"/>
            </a:rPr>
            <a:t>Bu tutarlara ilişkin ödenek gönderme belgeleri, en geç malî yılın sonuna kadar muhasebe birimine gönderilerek muhasebeleştirme işlemleri tamamlanır.</a:t>
          </a:r>
          <a:endParaRPr lang="tr-TR" sz="2400" b="1" dirty="0">
            <a:latin typeface="Times New Roman" panose="02020603050405020304" pitchFamily="18" charset="0"/>
            <a:cs typeface="Times New Roman" panose="02020603050405020304" pitchFamily="18" charset="0"/>
          </a:endParaRPr>
        </a:p>
      </dgm:t>
    </dgm:pt>
    <dgm:pt modelId="{1746914F-D52F-4718-93AF-03A5036F6F9D}" type="parTrans" cxnId="{FEA0C341-09D5-4F40-B8E2-9DE24F157272}">
      <dgm:prSet/>
      <dgm:spPr/>
      <dgm:t>
        <a:bodyPr/>
        <a:lstStyle/>
        <a:p>
          <a:endParaRPr lang="tr-TR"/>
        </a:p>
      </dgm:t>
    </dgm:pt>
    <dgm:pt modelId="{BE85CDC1-6F1B-47D7-976A-A0E58EBE35C2}" type="sibTrans" cxnId="{FEA0C341-09D5-4F40-B8E2-9DE24F157272}">
      <dgm:prSet/>
      <dgm:spPr/>
      <dgm:t>
        <a:bodyPr/>
        <a:lstStyle/>
        <a:p>
          <a:endParaRPr lang="tr-TR"/>
        </a:p>
      </dgm:t>
    </dgm:pt>
    <dgm:pt modelId="{A77673F9-5D84-49D8-BA49-8DA880077738}" type="pres">
      <dgm:prSet presAssocID="{9D19316D-0295-43D4-82E4-88A8A98193B5}" presName="vert0" presStyleCnt="0">
        <dgm:presLayoutVars>
          <dgm:dir/>
          <dgm:animOne val="branch"/>
          <dgm:animLvl val="lvl"/>
        </dgm:presLayoutVars>
      </dgm:prSet>
      <dgm:spPr/>
      <dgm:t>
        <a:bodyPr/>
        <a:lstStyle/>
        <a:p>
          <a:endParaRPr lang="en-US"/>
        </a:p>
      </dgm:t>
    </dgm:pt>
    <dgm:pt modelId="{CD192CDB-747F-4ACB-8201-DEE2226AD3EE}" type="pres">
      <dgm:prSet presAssocID="{5E2D8677-0398-42CE-8AEC-DB29C2F35CE3}" presName="thickLine" presStyleLbl="alignNode1" presStyleIdx="0" presStyleCnt="4"/>
      <dgm:spPr/>
    </dgm:pt>
    <dgm:pt modelId="{372811FA-672D-4DBE-90F0-17AC20010F15}" type="pres">
      <dgm:prSet presAssocID="{5E2D8677-0398-42CE-8AEC-DB29C2F35CE3}" presName="horz1" presStyleCnt="0"/>
      <dgm:spPr/>
    </dgm:pt>
    <dgm:pt modelId="{08695932-354A-4202-A3A3-39782DC1C1D0}" type="pres">
      <dgm:prSet presAssocID="{5E2D8677-0398-42CE-8AEC-DB29C2F35CE3}" presName="tx1" presStyleLbl="revTx" presStyleIdx="0" presStyleCnt="4"/>
      <dgm:spPr/>
      <dgm:t>
        <a:bodyPr/>
        <a:lstStyle/>
        <a:p>
          <a:endParaRPr lang="tr-TR"/>
        </a:p>
      </dgm:t>
    </dgm:pt>
    <dgm:pt modelId="{6EB84163-1CF4-447B-A3DC-F2F8D92E5C02}" type="pres">
      <dgm:prSet presAssocID="{5E2D8677-0398-42CE-8AEC-DB29C2F35CE3}" presName="vert1" presStyleCnt="0"/>
      <dgm:spPr/>
    </dgm:pt>
    <dgm:pt modelId="{DA47B282-9738-4D3D-925A-6CECB05AAB19}" type="pres">
      <dgm:prSet presAssocID="{D62E7553-E5B2-4874-8FAD-F668DADA3697}" presName="thickLine" presStyleLbl="alignNode1" presStyleIdx="1" presStyleCnt="4"/>
      <dgm:spPr/>
    </dgm:pt>
    <dgm:pt modelId="{2424000A-8BF0-4A72-9060-6CD548280EC8}" type="pres">
      <dgm:prSet presAssocID="{D62E7553-E5B2-4874-8FAD-F668DADA3697}" presName="horz1" presStyleCnt="0"/>
      <dgm:spPr/>
    </dgm:pt>
    <dgm:pt modelId="{E999CB81-C582-4137-9622-D252921F0F81}" type="pres">
      <dgm:prSet presAssocID="{D62E7553-E5B2-4874-8FAD-F668DADA3697}" presName="tx1" presStyleLbl="revTx" presStyleIdx="1" presStyleCnt="4"/>
      <dgm:spPr/>
      <dgm:t>
        <a:bodyPr/>
        <a:lstStyle/>
        <a:p>
          <a:endParaRPr lang="tr-TR"/>
        </a:p>
      </dgm:t>
    </dgm:pt>
    <dgm:pt modelId="{B86AEED7-24B7-4F7C-BEF3-984536CE9CA1}" type="pres">
      <dgm:prSet presAssocID="{D62E7553-E5B2-4874-8FAD-F668DADA3697}" presName="vert1" presStyleCnt="0"/>
      <dgm:spPr/>
    </dgm:pt>
    <dgm:pt modelId="{F55AF97A-961E-4999-887C-03027D22B38D}" type="pres">
      <dgm:prSet presAssocID="{B7DDBD89-C3CB-4A14-9E33-9871E14E752B}" presName="thickLine" presStyleLbl="alignNode1" presStyleIdx="2" presStyleCnt="4"/>
      <dgm:spPr/>
    </dgm:pt>
    <dgm:pt modelId="{4F47D23F-CCF9-4699-8D6B-7C17F6CC4368}" type="pres">
      <dgm:prSet presAssocID="{B7DDBD89-C3CB-4A14-9E33-9871E14E752B}" presName="horz1" presStyleCnt="0"/>
      <dgm:spPr/>
    </dgm:pt>
    <dgm:pt modelId="{C6EA684D-8DA9-4676-B6D3-3AE2F1A24748}" type="pres">
      <dgm:prSet presAssocID="{B7DDBD89-C3CB-4A14-9E33-9871E14E752B}" presName="tx1" presStyleLbl="revTx" presStyleIdx="2" presStyleCnt="4"/>
      <dgm:spPr/>
      <dgm:t>
        <a:bodyPr/>
        <a:lstStyle/>
        <a:p>
          <a:endParaRPr lang="tr-TR"/>
        </a:p>
      </dgm:t>
    </dgm:pt>
    <dgm:pt modelId="{C39FF38F-A148-4365-B5B5-7395E42D2347}" type="pres">
      <dgm:prSet presAssocID="{B7DDBD89-C3CB-4A14-9E33-9871E14E752B}" presName="vert1" presStyleCnt="0"/>
      <dgm:spPr/>
    </dgm:pt>
    <dgm:pt modelId="{37801922-EBF7-47AF-966D-7A06D24A9EC1}" type="pres">
      <dgm:prSet presAssocID="{71DE554F-016D-4841-8803-29E99167653C}" presName="thickLine" presStyleLbl="alignNode1" presStyleIdx="3" presStyleCnt="4"/>
      <dgm:spPr/>
    </dgm:pt>
    <dgm:pt modelId="{D108AC78-783F-433F-B4A7-863F869BA516}" type="pres">
      <dgm:prSet presAssocID="{71DE554F-016D-4841-8803-29E99167653C}" presName="horz1" presStyleCnt="0"/>
      <dgm:spPr/>
    </dgm:pt>
    <dgm:pt modelId="{490E32E3-9F60-4873-A649-891A04D36507}" type="pres">
      <dgm:prSet presAssocID="{71DE554F-016D-4841-8803-29E99167653C}" presName="tx1" presStyleLbl="revTx" presStyleIdx="3" presStyleCnt="4"/>
      <dgm:spPr/>
      <dgm:t>
        <a:bodyPr/>
        <a:lstStyle/>
        <a:p>
          <a:endParaRPr lang="tr-TR"/>
        </a:p>
      </dgm:t>
    </dgm:pt>
    <dgm:pt modelId="{C4A5F2B3-12C5-4D11-BB72-4546FF6B4AC6}" type="pres">
      <dgm:prSet presAssocID="{71DE554F-016D-4841-8803-29E99167653C}" presName="vert1" presStyleCnt="0"/>
      <dgm:spPr/>
    </dgm:pt>
  </dgm:ptLst>
  <dgm:cxnLst>
    <dgm:cxn modelId="{696902FE-7A2F-42F3-A20C-39B0F1206658}" srcId="{9D19316D-0295-43D4-82E4-88A8A98193B5}" destId="{5E2D8677-0398-42CE-8AEC-DB29C2F35CE3}" srcOrd="0" destOrd="0" parTransId="{4EAED8ED-FD0B-4DB6-BA06-19C1AC44634F}" sibTransId="{2CFAAC0F-3B24-4021-92F2-C0B68341DB0A}"/>
    <dgm:cxn modelId="{FEA0C341-09D5-4F40-B8E2-9DE24F157272}" srcId="{9D19316D-0295-43D4-82E4-88A8A98193B5}" destId="{71DE554F-016D-4841-8803-29E99167653C}" srcOrd="3" destOrd="0" parTransId="{1746914F-D52F-4718-93AF-03A5036F6F9D}" sibTransId="{BE85CDC1-6F1B-47D7-976A-A0E58EBE35C2}"/>
    <dgm:cxn modelId="{47139E2B-EAEA-4AD5-97F5-04E60516644C}" srcId="{9D19316D-0295-43D4-82E4-88A8A98193B5}" destId="{D62E7553-E5B2-4874-8FAD-F668DADA3697}" srcOrd="1" destOrd="0" parTransId="{472BD746-E19A-4050-A02F-65E38C248B54}" sibTransId="{62690FE1-11F5-45F6-8B87-C0DC9D7ADBAF}"/>
    <dgm:cxn modelId="{3950293A-DBF0-4AF5-A2E5-D05C31A3EF54}" type="presOf" srcId="{D62E7553-E5B2-4874-8FAD-F668DADA3697}" destId="{E999CB81-C582-4137-9622-D252921F0F81}" srcOrd="0" destOrd="0" presId="urn:microsoft.com/office/officeart/2008/layout/LinedList"/>
    <dgm:cxn modelId="{DDBCFACD-5495-4917-A7C1-1A9BF0548991}" type="presOf" srcId="{B7DDBD89-C3CB-4A14-9E33-9871E14E752B}" destId="{C6EA684D-8DA9-4676-B6D3-3AE2F1A24748}" srcOrd="0" destOrd="0" presId="urn:microsoft.com/office/officeart/2008/layout/LinedList"/>
    <dgm:cxn modelId="{285F408B-7C32-4526-B628-D816AA2F13D6}" type="presOf" srcId="{71DE554F-016D-4841-8803-29E99167653C}" destId="{490E32E3-9F60-4873-A649-891A04D36507}" srcOrd="0" destOrd="0" presId="urn:microsoft.com/office/officeart/2008/layout/LinedList"/>
    <dgm:cxn modelId="{2BF78149-BB63-4D1A-A3A2-E6A3FE10EE47}" type="presOf" srcId="{9D19316D-0295-43D4-82E4-88A8A98193B5}" destId="{A77673F9-5D84-49D8-BA49-8DA880077738}" srcOrd="0" destOrd="0" presId="urn:microsoft.com/office/officeart/2008/layout/LinedList"/>
    <dgm:cxn modelId="{BBBF1C58-4131-41D9-B5DF-30FA3E7FA674}" srcId="{9D19316D-0295-43D4-82E4-88A8A98193B5}" destId="{B7DDBD89-C3CB-4A14-9E33-9871E14E752B}" srcOrd="2" destOrd="0" parTransId="{612F8256-F79A-48B5-9207-A9F643179367}" sibTransId="{133B772D-1CE6-4CCA-A766-63F206EF5B0D}"/>
    <dgm:cxn modelId="{306CFF6B-A57C-46ED-957C-06C3956F4708}" type="presOf" srcId="{5E2D8677-0398-42CE-8AEC-DB29C2F35CE3}" destId="{08695932-354A-4202-A3A3-39782DC1C1D0}" srcOrd="0" destOrd="0" presId="urn:microsoft.com/office/officeart/2008/layout/LinedList"/>
    <dgm:cxn modelId="{C719E287-4DFB-4023-90A2-AD2BCB9E9469}" type="presParOf" srcId="{A77673F9-5D84-49D8-BA49-8DA880077738}" destId="{CD192CDB-747F-4ACB-8201-DEE2226AD3EE}" srcOrd="0" destOrd="0" presId="urn:microsoft.com/office/officeart/2008/layout/LinedList"/>
    <dgm:cxn modelId="{35FBAA96-48A8-437C-B0AE-D98D0084559E}" type="presParOf" srcId="{A77673F9-5D84-49D8-BA49-8DA880077738}" destId="{372811FA-672D-4DBE-90F0-17AC20010F15}" srcOrd="1" destOrd="0" presId="urn:microsoft.com/office/officeart/2008/layout/LinedList"/>
    <dgm:cxn modelId="{401C0976-D4EC-4D44-B6C8-7E2BE30520DB}" type="presParOf" srcId="{372811FA-672D-4DBE-90F0-17AC20010F15}" destId="{08695932-354A-4202-A3A3-39782DC1C1D0}" srcOrd="0" destOrd="0" presId="urn:microsoft.com/office/officeart/2008/layout/LinedList"/>
    <dgm:cxn modelId="{43A91DE0-6BEF-40D8-987C-11A399784B00}" type="presParOf" srcId="{372811FA-672D-4DBE-90F0-17AC20010F15}" destId="{6EB84163-1CF4-447B-A3DC-F2F8D92E5C02}" srcOrd="1" destOrd="0" presId="urn:microsoft.com/office/officeart/2008/layout/LinedList"/>
    <dgm:cxn modelId="{BE4CE8EA-19A8-49E4-91AB-CA3D10AAC50D}" type="presParOf" srcId="{A77673F9-5D84-49D8-BA49-8DA880077738}" destId="{DA47B282-9738-4D3D-925A-6CECB05AAB19}" srcOrd="2" destOrd="0" presId="urn:microsoft.com/office/officeart/2008/layout/LinedList"/>
    <dgm:cxn modelId="{DFE9375A-34B3-4119-B949-2419FFA5351E}" type="presParOf" srcId="{A77673F9-5D84-49D8-BA49-8DA880077738}" destId="{2424000A-8BF0-4A72-9060-6CD548280EC8}" srcOrd="3" destOrd="0" presId="urn:microsoft.com/office/officeart/2008/layout/LinedList"/>
    <dgm:cxn modelId="{5B287AEE-9F85-4721-B503-709DA0028A86}" type="presParOf" srcId="{2424000A-8BF0-4A72-9060-6CD548280EC8}" destId="{E999CB81-C582-4137-9622-D252921F0F81}" srcOrd="0" destOrd="0" presId="urn:microsoft.com/office/officeart/2008/layout/LinedList"/>
    <dgm:cxn modelId="{849FCE61-5A98-4BDF-B48D-8FD9080A67DF}" type="presParOf" srcId="{2424000A-8BF0-4A72-9060-6CD548280EC8}" destId="{B86AEED7-24B7-4F7C-BEF3-984536CE9CA1}" srcOrd="1" destOrd="0" presId="urn:microsoft.com/office/officeart/2008/layout/LinedList"/>
    <dgm:cxn modelId="{9E13F956-56E8-46B7-B0DE-57D6501D4762}" type="presParOf" srcId="{A77673F9-5D84-49D8-BA49-8DA880077738}" destId="{F55AF97A-961E-4999-887C-03027D22B38D}" srcOrd="4" destOrd="0" presId="urn:microsoft.com/office/officeart/2008/layout/LinedList"/>
    <dgm:cxn modelId="{4F779AD4-0F92-4493-B5C6-0BD5794DE0F5}" type="presParOf" srcId="{A77673F9-5D84-49D8-BA49-8DA880077738}" destId="{4F47D23F-CCF9-4699-8D6B-7C17F6CC4368}" srcOrd="5" destOrd="0" presId="urn:microsoft.com/office/officeart/2008/layout/LinedList"/>
    <dgm:cxn modelId="{6E658979-1AC6-4EB5-890A-861DCA3D15C9}" type="presParOf" srcId="{4F47D23F-CCF9-4699-8D6B-7C17F6CC4368}" destId="{C6EA684D-8DA9-4676-B6D3-3AE2F1A24748}" srcOrd="0" destOrd="0" presId="urn:microsoft.com/office/officeart/2008/layout/LinedList"/>
    <dgm:cxn modelId="{7C9C8D7B-30FF-4517-8527-13450028878F}" type="presParOf" srcId="{4F47D23F-CCF9-4699-8D6B-7C17F6CC4368}" destId="{C39FF38F-A148-4365-B5B5-7395E42D2347}" srcOrd="1" destOrd="0" presId="urn:microsoft.com/office/officeart/2008/layout/LinedList"/>
    <dgm:cxn modelId="{3703A20D-0551-4D3D-9C34-B3AC71F1596F}" type="presParOf" srcId="{A77673F9-5D84-49D8-BA49-8DA880077738}" destId="{37801922-EBF7-47AF-966D-7A06D24A9EC1}" srcOrd="6" destOrd="0" presId="urn:microsoft.com/office/officeart/2008/layout/LinedList"/>
    <dgm:cxn modelId="{70B10973-6E7D-4056-B418-F5BC9DBB821F}" type="presParOf" srcId="{A77673F9-5D84-49D8-BA49-8DA880077738}" destId="{D108AC78-783F-433F-B4A7-863F869BA516}" srcOrd="7" destOrd="0" presId="urn:microsoft.com/office/officeart/2008/layout/LinedList"/>
    <dgm:cxn modelId="{22C450B2-74F8-4FFC-8F0B-7594569D3B31}" type="presParOf" srcId="{D108AC78-783F-433F-B4A7-863F869BA516}" destId="{490E32E3-9F60-4873-A649-891A04D36507}" srcOrd="0" destOrd="0" presId="urn:microsoft.com/office/officeart/2008/layout/LinedList"/>
    <dgm:cxn modelId="{F1DE9621-9D6E-4D12-A58D-6A759E570B6E}" type="presParOf" srcId="{D108AC78-783F-433F-B4A7-863F869BA516}" destId="{C4A5F2B3-12C5-4D11-BB72-4546FF6B4AC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A1FEDAA8-4FD8-4C0B-A218-9389E7EE5C4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tr-TR"/>
        </a:p>
      </dgm:t>
    </dgm:pt>
    <dgm:pt modelId="{1A7931CB-89C1-4C11-842F-83296273E634}">
      <dgm:prSet/>
      <dgm:spPr/>
      <dgm:t>
        <a:bodyPr anchor="ctr"/>
        <a:lstStyle/>
        <a:p>
          <a:pPr algn="just" rtl="0"/>
          <a:r>
            <a:rPr lang="tr-TR" b="1" dirty="0" smtClean="0">
              <a:latin typeface="Times New Roman" panose="02020603050405020304" pitchFamily="18" charset="0"/>
              <a:cs typeface="Times New Roman" panose="02020603050405020304" pitchFamily="18" charset="0"/>
            </a:rPr>
            <a:t>Muhasebe sistemi; karar, kontrol ve hesap verme süreçlerinin etkili çalışmasını sağlayacak ve malî raporların düzenlenmesi ile kesin hesabın çıkarılmasına temel olacak şekilde kurulur ve yürütülür.</a:t>
          </a:r>
          <a:endParaRPr lang="tr-TR" b="1" dirty="0">
            <a:latin typeface="Times New Roman" panose="02020603050405020304" pitchFamily="18" charset="0"/>
            <a:cs typeface="Times New Roman" panose="02020603050405020304" pitchFamily="18" charset="0"/>
          </a:endParaRPr>
        </a:p>
      </dgm:t>
    </dgm:pt>
    <dgm:pt modelId="{80309FFB-4D59-4738-BFB8-D8823F586F5D}" type="parTrans" cxnId="{E030E0B2-9C6D-4492-8460-F2BC5810C3E9}">
      <dgm:prSet/>
      <dgm:spPr/>
      <dgm:t>
        <a:bodyPr/>
        <a:lstStyle/>
        <a:p>
          <a:endParaRPr lang="tr-TR"/>
        </a:p>
      </dgm:t>
    </dgm:pt>
    <dgm:pt modelId="{45F59E4B-4AA1-49E0-9D9A-A2CDE9B008F7}" type="sibTrans" cxnId="{E030E0B2-9C6D-4492-8460-F2BC5810C3E9}">
      <dgm:prSet/>
      <dgm:spPr/>
      <dgm:t>
        <a:bodyPr/>
        <a:lstStyle/>
        <a:p>
          <a:endParaRPr lang="tr-TR"/>
        </a:p>
      </dgm:t>
    </dgm:pt>
    <dgm:pt modelId="{53B9FE1D-E0EE-41EF-A979-1D1CB0CCD2F7}">
      <dgm:prSet/>
      <dgm:spPr/>
      <dgm:t>
        <a:bodyPr anchor="ctr"/>
        <a:lstStyle/>
        <a:p>
          <a:pPr algn="just" rtl="0"/>
          <a:r>
            <a:rPr lang="tr-TR" b="1" dirty="0" smtClean="0">
              <a:latin typeface="Times New Roman" panose="02020603050405020304" pitchFamily="18" charset="0"/>
              <a:cs typeface="Times New Roman" panose="02020603050405020304" pitchFamily="18" charset="0"/>
            </a:rPr>
            <a:t>Kamu hesapları, kamu idarelerinin gelir, gider ve varlıkları ile malî sonuç doğuran ve öz kaynağın artmasına veya azalmasına neden olan her türlü işlemlerle garantilerin ve yükümlülüklerin belirlenmiş bir düzen içinde hesaplara kaydedilerek, yönetim ve denetim yetkilileriyle kamuoyuna gerekli bilgilerin sağlanması amacıyla tutulur.</a:t>
          </a:r>
          <a:endParaRPr lang="tr-TR" b="1" dirty="0">
            <a:latin typeface="Times New Roman" panose="02020603050405020304" pitchFamily="18" charset="0"/>
            <a:cs typeface="Times New Roman" panose="02020603050405020304" pitchFamily="18" charset="0"/>
          </a:endParaRPr>
        </a:p>
      </dgm:t>
    </dgm:pt>
    <dgm:pt modelId="{348E8C7E-80DC-446A-87FA-F1142ED86E56}" type="parTrans" cxnId="{B1BB7515-7447-4692-8BC4-A4DE383F344B}">
      <dgm:prSet/>
      <dgm:spPr/>
      <dgm:t>
        <a:bodyPr/>
        <a:lstStyle/>
        <a:p>
          <a:endParaRPr lang="tr-TR"/>
        </a:p>
      </dgm:t>
    </dgm:pt>
    <dgm:pt modelId="{2D58A151-2B72-45A4-A42D-6BA956761EA0}" type="sibTrans" cxnId="{B1BB7515-7447-4692-8BC4-A4DE383F344B}">
      <dgm:prSet/>
      <dgm:spPr/>
      <dgm:t>
        <a:bodyPr/>
        <a:lstStyle/>
        <a:p>
          <a:endParaRPr lang="tr-TR"/>
        </a:p>
      </dgm:t>
    </dgm:pt>
    <dgm:pt modelId="{7E7567C5-6C56-4571-BB15-D2FFC2A9B93B}" type="pres">
      <dgm:prSet presAssocID="{A1FEDAA8-4FD8-4C0B-A218-9389E7EE5C41}" presName="vert0" presStyleCnt="0">
        <dgm:presLayoutVars>
          <dgm:dir/>
          <dgm:animOne val="branch"/>
          <dgm:animLvl val="lvl"/>
        </dgm:presLayoutVars>
      </dgm:prSet>
      <dgm:spPr/>
      <dgm:t>
        <a:bodyPr/>
        <a:lstStyle/>
        <a:p>
          <a:endParaRPr lang="en-US"/>
        </a:p>
      </dgm:t>
    </dgm:pt>
    <dgm:pt modelId="{42C9F5C7-BBC3-445C-9534-49C4BC6E3848}" type="pres">
      <dgm:prSet presAssocID="{1A7931CB-89C1-4C11-842F-83296273E634}" presName="thickLine" presStyleLbl="alignNode1" presStyleIdx="0" presStyleCnt="2"/>
      <dgm:spPr/>
    </dgm:pt>
    <dgm:pt modelId="{F898C3B2-DCC9-40F8-AFF3-A6EAD124470A}" type="pres">
      <dgm:prSet presAssocID="{1A7931CB-89C1-4C11-842F-83296273E634}" presName="horz1" presStyleCnt="0"/>
      <dgm:spPr/>
    </dgm:pt>
    <dgm:pt modelId="{79A65625-5B5D-42E8-A8AB-EAA3A6653A3C}" type="pres">
      <dgm:prSet presAssocID="{1A7931CB-89C1-4C11-842F-83296273E634}" presName="tx1" presStyleLbl="revTx" presStyleIdx="0" presStyleCnt="2" custScaleY="64350"/>
      <dgm:spPr/>
      <dgm:t>
        <a:bodyPr/>
        <a:lstStyle/>
        <a:p>
          <a:endParaRPr lang="tr-TR"/>
        </a:p>
      </dgm:t>
    </dgm:pt>
    <dgm:pt modelId="{5D1E398C-13DA-4678-B7C7-7BCA230852F5}" type="pres">
      <dgm:prSet presAssocID="{1A7931CB-89C1-4C11-842F-83296273E634}" presName="vert1" presStyleCnt="0"/>
      <dgm:spPr/>
    </dgm:pt>
    <dgm:pt modelId="{A6856DAC-1094-4F90-A72F-642F5888FAF4}" type="pres">
      <dgm:prSet presAssocID="{53B9FE1D-E0EE-41EF-A979-1D1CB0CCD2F7}" presName="thickLine" presStyleLbl="alignNode1" presStyleIdx="1" presStyleCnt="2"/>
      <dgm:spPr/>
    </dgm:pt>
    <dgm:pt modelId="{B3E27DD2-0B37-49EA-887D-2D60CA209626}" type="pres">
      <dgm:prSet presAssocID="{53B9FE1D-E0EE-41EF-A979-1D1CB0CCD2F7}" presName="horz1" presStyleCnt="0"/>
      <dgm:spPr/>
    </dgm:pt>
    <dgm:pt modelId="{1A33380B-677D-40D2-B4E9-B3ABE1C5E910}" type="pres">
      <dgm:prSet presAssocID="{53B9FE1D-E0EE-41EF-A979-1D1CB0CCD2F7}" presName="tx1" presStyleLbl="revTx" presStyleIdx="1" presStyleCnt="2"/>
      <dgm:spPr/>
      <dgm:t>
        <a:bodyPr/>
        <a:lstStyle/>
        <a:p>
          <a:endParaRPr lang="tr-TR"/>
        </a:p>
      </dgm:t>
    </dgm:pt>
    <dgm:pt modelId="{6321225D-00BD-4E10-ABC7-4D33BE49676B}" type="pres">
      <dgm:prSet presAssocID="{53B9FE1D-E0EE-41EF-A979-1D1CB0CCD2F7}" presName="vert1" presStyleCnt="0"/>
      <dgm:spPr/>
    </dgm:pt>
  </dgm:ptLst>
  <dgm:cxnLst>
    <dgm:cxn modelId="{5B3AA532-EB56-4A06-A34E-BF70C61712FE}" type="presOf" srcId="{53B9FE1D-E0EE-41EF-A979-1D1CB0CCD2F7}" destId="{1A33380B-677D-40D2-B4E9-B3ABE1C5E910}" srcOrd="0" destOrd="0" presId="urn:microsoft.com/office/officeart/2008/layout/LinedList"/>
    <dgm:cxn modelId="{5237405A-CB3C-4D4E-866E-F778FCE683BA}" type="presOf" srcId="{A1FEDAA8-4FD8-4C0B-A218-9389E7EE5C41}" destId="{7E7567C5-6C56-4571-BB15-D2FFC2A9B93B}" srcOrd="0" destOrd="0" presId="urn:microsoft.com/office/officeart/2008/layout/LinedList"/>
    <dgm:cxn modelId="{73679603-05CA-411B-A6E4-A22FF846F305}" type="presOf" srcId="{1A7931CB-89C1-4C11-842F-83296273E634}" destId="{79A65625-5B5D-42E8-A8AB-EAA3A6653A3C}" srcOrd="0" destOrd="0" presId="urn:microsoft.com/office/officeart/2008/layout/LinedList"/>
    <dgm:cxn modelId="{E030E0B2-9C6D-4492-8460-F2BC5810C3E9}" srcId="{A1FEDAA8-4FD8-4C0B-A218-9389E7EE5C41}" destId="{1A7931CB-89C1-4C11-842F-83296273E634}" srcOrd="0" destOrd="0" parTransId="{80309FFB-4D59-4738-BFB8-D8823F586F5D}" sibTransId="{45F59E4B-4AA1-49E0-9D9A-A2CDE9B008F7}"/>
    <dgm:cxn modelId="{B1BB7515-7447-4692-8BC4-A4DE383F344B}" srcId="{A1FEDAA8-4FD8-4C0B-A218-9389E7EE5C41}" destId="{53B9FE1D-E0EE-41EF-A979-1D1CB0CCD2F7}" srcOrd="1" destOrd="0" parTransId="{348E8C7E-80DC-446A-87FA-F1142ED86E56}" sibTransId="{2D58A151-2B72-45A4-A42D-6BA956761EA0}"/>
    <dgm:cxn modelId="{2781C0D7-C0D0-45EA-843F-AC432DFD641E}" type="presParOf" srcId="{7E7567C5-6C56-4571-BB15-D2FFC2A9B93B}" destId="{42C9F5C7-BBC3-445C-9534-49C4BC6E3848}" srcOrd="0" destOrd="0" presId="urn:microsoft.com/office/officeart/2008/layout/LinedList"/>
    <dgm:cxn modelId="{A6D87CD6-DC4E-4CD5-AF69-6BBDBBCEB437}" type="presParOf" srcId="{7E7567C5-6C56-4571-BB15-D2FFC2A9B93B}" destId="{F898C3B2-DCC9-40F8-AFF3-A6EAD124470A}" srcOrd="1" destOrd="0" presId="urn:microsoft.com/office/officeart/2008/layout/LinedList"/>
    <dgm:cxn modelId="{5D08772E-D76C-43CE-A321-96522F26BC22}" type="presParOf" srcId="{F898C3B2-DCC9-40F8-AFF3-A6EAD124470A}" destId="{79A65625-5B5D-42E8-A8AB-EAA3A6653A3C}" srcOrd="0" destOrd="0" presId="urn:microsoft.com/office/officeart/2008/layout/LinedList"/>
    <dgm:cxn modelId="{4B69F72D-C9A5-4AE6-8E0D-8A0B04D5072C}" type="presParOf" srcId="{F898C3B2-DCC9-40F8-AFF3-A6EAD124470A}" destId="{5D1E398C-13DA-4678-B7C7-7BCA230852F5}" srcOrd="1" destOrd="0" presId="urn:microsoft.com/office/officeart/2008/layout/LinedList"/>
    <dgm:cxn modelId="{566E5EDC-805C-463B-97F0-FE5955CBCF23}" type="presParOf" srcId="{7E7567C5-6C56-4571-BB15-D2FFC2A9B93B}" destId="{A6856DAC-1094-4F90-A72F-642F5888FAF4}" srcOrd="2" destOrd="0" presId="urn:microsoft.com/office/officeart/2008/layout/LinedList"/>
    <dgm:cxn modelId="{D5FEF26A-20B2-4B32-8951-EC930E6D5F92}" type="presParOf" srcId="{7E7567C5-6C56-4571-BB15-D2FFC2A9B93B}" destId="{B3E27DD2-0B37-49EA-887D-2D60CA209626}" srcOrd="3" destOrd="0" presId="urn:microsoft.com/office/officeart/2008/layout/LinedList"/>
    <dgm:cxn modelId="{DE6E1185-762A-4D1F-B2D7-F7CC95BF2355}" type="presParOf" srcId="{B3E27DD2-0B37-49EA-887D-2D60CA209626}" destId="{1A33380B-677D-40D2-B4E9-B3ABE1C5E910}" srcOrd="0" destOrd="0" presId="urn:microsoft.com/office/officeart/2008/layout/LinedList"/>
    <dgm:cxn modelId="{4715049B-8C65-4202-ADE4-44C93C272A31}" type="presParOf" srcId="{B3E27DD2-0B37-49EA-887D-2D60CA209626}" destId="{6321225D-00BD-4E10-ABC7-4D33BE49676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D40EE326-CEA9-4BCE-B480-64D0C4C55796}"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tr-TR"/>
        </a:p>
      </dgm:t>
    </dgm:pt>
    <dgm:pt modelId="{1A74D397-643D-435D-9536-B5507A925478}">
      <dgm:prSet/>
      <dgm:spPr/>
      <dgm:t>
        <a:bodyPr anchor="ctr"/>
        <a:lstStyle/>
        <a:p>
          <a:pPr algn="l" rtl="0"/>
          <a:r>
            <a:rPr lang="tr-TR" b="1" dirty="0" smtClean="0">
              <a:latin typeface="Times New Roman" panose="02020603050405020304" pitchFamily="18" charset="0"/>
              <a:cs typeface="Times New Roman" panose="02020603050405020304" pitchFamily="18" charset="0"/>
            </a:rPr>
            <a:t>Bir ekonomik değer yaratıldığında, başka bir şekle dönüştürüldüğünde, mübadeleye konu edildiğinde, el değiştirdiğinde veya yok olduğunda muhasebeleştirilir. </a:t>
          </a:r>
          <a:endParaRPr lang="tr-TR" b="1" dirty="0">
            <a:latin typeface="Times New Roman" panose="02020603050405020304" pitchFamily="18" charset="0"/>
            <a:cs typeface="Times New Roman" panose="02020603050405020304" pitchFamily="18" charset="0"/>
          </a:endParaRPr>
        </a:p>
      </dgm:t>
    </dgm:pt>
    <dgm:pt modelId="{9446F21E-8B88-40F6-AE9D-733909EAD882}" type="parTrans" cxnId="{42B45DF8-B97B-481B-8BBD-EE35E02F3AB8}">
      <dgm:prSet/>
      <dgm:spPr/>
      <dgm:t>
        <a:bodyPr/>
        <a:lstStyle/>
        <a:p>
          <a:endParaRPr lang="tr-TR"/>
        </a:p>
      </dgm:t>
    </dgm:pt>
    <dgm:pt modelId="{F8C4D829-64A3-406A-A109-2602D14F22A8}" type="sibTrans" cxnId="{42B45DF8-B97B-481B-8BBD-EE35E02F3AB8}">
      <dgm:prSet/>
      <dgm:spPr/>
      <dgm:t>
        <a:bodyPr/>
        <a:lstStyle/>
        <a:p>
          <a:endParaRPr lang="tr-TR"/>
        </a:p>
      </dgm:t>
    </dgm:pt>
    <dgm:pt modelId="{9664B678-F748-4F06-B2A7-C3E01B27FF2A}">
      <dgm:prSet/>
      <dgm:spPr/>
      <dgm:t>
        <a:bodyPr anchor="ctr"/>
        <a:lstStyle/>
        <a:p>
          <a:pPr rtl="0"/>
          <a:r>
            <a:rPr lang="tr-TR" b="1" dirty="0" smtClean="0">
              <a:latin typeface="Times New Roman" panose="02020603050405020304" pitchFamily="18" charset="0"/>
              <a:cs typeface="Times New Roman" panose="02020603050405020304" pitchFamily="18" charset="0"/>
            </a:rPr>
            <a:t>Bütün malî işlemlerin muhasebeleştirilmesi ve her muhasebe kaydının belgeye dayanması şarttır.</a:t>
          </a:r>
          <a:endParaRPr lang="tr-TR" b="1" dirty="0">
            <a:latin typeface="Times New Roman" panose="02020603050405020304" pitchFamily="18" charset="0"/>
            <a:cs typeface="Times New Roman" panose="02020603050405020304" pitchFamily="18" charset="0"/>
          </a:endParaRPr>
        </a:p>
      </dgm:t>
    </dgm:pt>
    <dgm:pt modelId="{2B48911E-0568-44B0-9CD2-40EBF468C598}" type="parTrans" cxnId="{6D3E50A7-EDF1-4AAD-A527-4A641FAB3FD7}">
      <dgm:prSet/>
      <dgm:spPr/>
      <dgm:t>
        <a:bodyPr/>
        <a:lstStyle/>
        <a:p>
          <a:endParaRPr lang="tr-TR"/>
        </a:p>
      </dgm:t>
    </dgm:pt>
    <dgm:pt modelId="{1EBBBB03-98E6-4189-930D-6FA64AC6D646}" type="sibTrans" cxnId="{6D3E50A7-EDF1-4AAD-A527-4A641FAB3FD7}">
      <dgm:prSet/>
      <dgm:spPr/>
      <dgm:t>
        <a:bodyPr/>
        <a:lstStyle/>
        <a:p>
          <a:endParaRPr lang="tr-TR"/>
        </a:p>
      </dgm:t>
    </dgm:pt>
    <dgm:pt modelId="{9F36F15C-D19F-48DD-8AA6-2FCF287F8331}" type="pres">
      <dgm:prSet presAssocID="{D40EE326-CEA9-4BCE-B480-64D0C4C55796}" presName="vert0" presStyleCnt="0">
        <dgm:presLayoutVars>
          <dgm:dir/>
          <dgm:animOne val="branch"/>
          <dgm:animLvl val="lvl"/>
        </dgm:presLayoutVars>
      </dgm:prSet>
      <dgm:spPr/>
      <dgm:t>
        <a:bodyPr/>
        <a:lstStyle/>
        <a:p>
          <a:endParaRPr lang="en-US"/>
        </a:p>
      </dgm:t>
    </dgm:pt>
    <dgm:pt modelId="{740D3FCC-2703-4106-84E0-D9DD17CF2479}" type="pres">
      <dgm:prSet presAssocID="{1A74D397-643D-435D-9536-B5507A925478}" presName="thickLine" presStyleLbl="alignNode1" presStyleIdx="0" presStyleCnt="2"/>
      <dgm:spPr/>
    </dgm:pt>
    <dgm:pt modelId="{53D0668C-EDC2-452F-84F4-349A99A5EF76}" type="pres">
      <dgm:prSet presAssocID="{1A74D397-643D-435D-9536-B5507A925478}" presName="horz1" presStyleCnt="0"/>
      <dgm:spPr/>
    </dgm:pt>
    <dgm:pt modelId="{01787B92-CE4B-4E8C-8F4D-7208DC7DCB28}" type="pres">
      <dgm:prSet presAssocID="{1A74D397-643D-435D-9536-B5507A925478}" presName="tx1" presStyleLbl="revTx" presStyleIdx="0" presStyleCnt="2"/>
      <dgm:spPr/>
      <dgm:t>
        <a:bodyPr/>
        <a:lstStyle/>
        <a:p>
          <a:endParaRPr lang="tr-TR"/>
        </a:p>
      </dgm:t>
    </dgm:pt>
    <dgm:pt modelId="{2826E451-7DB9-4825-8665-7F0EF1F218B8}" type="pres">
      <dgm:prSet presAssocID="{1A74D397-643D-435D-9536-B5507A925478}" presName="vert1" presStyleCnt="0"/>
      <dgm:spPr/>
    </dgm:pt>
    <dgm:pt modelId="{FFD820EB-5336-4700-A89E-26E5F17B358C}" type="pres">
      <dgm:prSet presAssocID="{9664B678-F748-4F06-B2A7-C3E01B27FF2A}" presName="thickLine" presStyleLbl="alignNode1" presStyleIdx="1" presStyleCnt="2"/>
      <dgm:spPr/>
    </dgm:pt>
    <dgm:pt modelId="{BB29A9EB-DEFE-4F89-A22B-215A3C11AF0C}" type="pres">
      <dgm:prSet presAssocID="{9664B678-F748-4F06-B2A7-C3E01B27FF2A}" presName="horz1" presStyleCnt="0"/>
      <dgm:spPr/>
    </dgm:pt>
    <dgm:pt modelId="{9CC206D6-1B24-4D98-8914-A47243A92194}" type="pres">
      <dgm:prSet presAssocID="{9664B678-F748-4F06-B2A7-C3E01B27FF2A}" presName="tx1" presStyleLbl="revTx" presStyleIdx="1" presStyleCnt="2"/>
      <dgm:spPr/>
      <dgm:t>
        <a:bodyPr/>
        <a:lstStyle/>
        <a:p>
          <a:endParaRPr lang="tr-TR"/>
        </a:p>
      </dgm:t>
    </dgm:pt>
    <dgm:pt modelId="{EC94C688-BC4D-4FFC-AE7E-F28FCC12EE8A}" type="pres">
      <dgm:prSet presAssocID="{9664B678-F748-4F06-B2A7-C3E01B27FF2A}" presName="vert1" presStyleCnt="0"/>
      <dgm:spPr/>
    </dgm:pt>
  </dgm:ptLst>
  <dgm:cxnLst>
    <dgm:cxn modelId="{3AE13F71-EC77-4EF0-9F75-396676EA9261}" type="presOf" srcId="{D40EE326-CEA9-4BCE-B480-64D0C4C55796}" destId="{9F36F15C-D19F-48DD-8AA6-2FCF287F8331}" srcOrd="0" destOrd="0" presId="urn:microsoft.com/office/officeart/2008/layout/LinedList"/>
    <dgm:cxn modelId="{F728D1B8-9CA7-474D-A048-B356B4B16547}" type="presOf" srcId="{1A74D397-643D-435D-9536-B5507A925478}" destId="{01787B92-CE4B-4E8C-8F4D-7208DC7DCB28}" srcOrd="0" destOrd="0" presId="urn:microsoft.com/office/officeart/2008/layout/LinedList"/>
    <dgm:cxn modelId="{42B45DF8-B97B-481B-8BBD-EE35E02F3AB8}" srcId="{D40EE326-CEA9-4BCE-B480-64D0C4C55796}" destId="{1A74D397-643D-435D-9536-B5507A925478}" srcOrd="0" destOrd="0" parTransId="{9446F21E-8B88-40F6-AE9D-733909EAD882}" sibTransId="{F8C4D829-64A3-406A-A109-2602D14F22A8}"/>
    <dgm:cxn modelId="{6D3E50A7-EDF1-4AAD-A527-4A641FAB3FD7}" srcId="{D40EE326-CEA9-4BCE-B480-64D0C4C55796}" destId="{9664B678-F748-4F06-B2A7-C3E01B27FF2A}" srcOrd="1" destOrd="0" parTransId="{2B48911E-0568-44B0-9CD2-40EBF468C598}" sibTransId="{1EBBBB03-98E6-4189-930D-6FA64AC6D646}"/>
    <dgm:cxn modelId="{BDE36CA0-E866-4717-AF41-6A74B66902A3}" type="presOf" srcId="{9664B678-F748-4F06-B2A7-C3E01B27FF2A}" destId="{9CC206D6-1B24-4D98-8914-A47243A92194}" srcOrd="0" destOrd="0" presId="urn:microsoft.com/office/officeart/2008/layout/LinedList"/>
    <dgm:cxn modelId="{E30DAF82-A250-4303-8BFD-2DC506EC0043}" type="presParOf" srcId="{9F36F15C-D19F-48DD-8AA6-2FCF287F8331}" destId="{740D3FCC-2703-4106-84E0-D9DD17CF2479}" srcOrd="0" destOrd="0" presId="urn:microsoft.com/office/officeart/2008/layout/LinedList"/>
    <dgm:cxn modelId="{8DC347D8-A544-4D15-B0A1-001372E007AB}" type="presParOf" srcId="{9F36F15C-D19F-48DD-8AA6-2FCF287F8331}" destId="{53D0668C-EDC2-452F-84F4-349A99A5EF76}" srcOrd="1" destOrd="0" presId="urn:microsoft.com/office/officeart/2008/layout/LinedList"/>
    <dgm:cxn modelId="{A4E1AE33-CB51-4ED3-933A-2EFFAB9C3E58}" type="presParOf" srcId="{53D0668C-EDC2-452F-84F4-349A99A5EF76}" destId="{01787B92-CE4B-4E8C-8F4D-7208DC7DCB28}" srcOrd="0" destOrd="0" presId="urn:microsoft.com/office/officeart/2008/layout/LinedList"/>
    <dgm:cxn modelId="{E4CEB620-BB1A-4438-A7DD-CA3E8E400B7D}" type="presParOf" srcId="{53D0668C-EDC2-452F-84F4-349A99A5EF76}" destId="{2826E451-7DB9-4825-8665-7F0EF1F218B8}" srcOrd="1" destOrd="0" presId="urn:microsoft.com/office/officeart/2008/layout/LinedList"/>
    <dgm:cxn modelId="{93DCBBA8-CEE3-45BD-ABC7-E700B0713AF0}" type="presParOf" srcId="{9F36F15C-D19F-48DD-8AA6-2FCF287F8331}" destId="{FFD820EB-5336-4700-A89E-26E5F17B358C}" srcOrd="2" destOrd="0" presId="urn:microsoft.com/office/officeart/2008/layout/LinedList"/>
    <dgm:cxn modelId="{1B39F653-7FD0-4CC8-9843-E6FF0A7C29CE}" type="presParOf" srcId="{9F36F15C-D19F-48DD-8AA6-2FCF287F8331}" destId="{BB29A9EB-DEFE-4F89-A22B-215A3C11AF0C}" srcOrd="3" destOrd="0" presId="urn:microsoft.com/office/officeart/2008/layout/LinedList"/>
    <dgm:cxn modelId="{46B17CBF-1B10-49A9-B32C-65C3C0F55664}" type="presParOf" srcId="{BB29A9EB-DEFE-4F89-A22B-215A3C11AF0C}" destId="{9CC206D6-1B24-4D98-8914-A47243A92194}" srcOrd="0" destOrd="0" presId="urn:microsoft.com/office/officeart/2008/layout/LinedList"/>
    <dgm:cxn modelId="{45EFB23F-6F7B-4102-8AA0-9B6CC3200D2C}" type="presParOf" srcId="{BB29A9EB-DEFE-4F89-A22B-215A3C11AF0C}" destId="{EC94C688-BC4D-4FFC-AE7E-F28FCC12EE8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E6DAAB-4D25-422D-875D-91E641D55154}"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tr-TR"/>
        </a:p>
      </dgm:t>
    </dgm:pt>
    <dgm:pt modelId="{C583933F-7BFB-47FE-87A3-211A01B52E06}">
      <dgm:prSet custT="1"/>
      <dgm:spPr>
        <a:solidFill>
          <a:schemeClr val="accent1">
            <a:lumMod val="20000"/>
            <a:lumOff val="80000"/>
          </a:schemeClr>
        </a:solidFill>
      </dgm:spPr>
      <dgm:t>
        <a:bodyPr/>
        <a:lstStyle/>
        <a:p>
          <a:pPr rtl="0"/>
          <a:r>
            <a:rPr lang="tr-TR" sz="2400" dirty="0" smtClean="0">
              <a:latin typeface="Times New Roman" panose="02020603050405020304" pitchFamily="18" charset="0"/>
              <a:cs typeface="Times New Roman" panose="02020603050405020304" pitchFamily="18" charset="0"/>
            </a:rPr>
            <a:t>Kamu idarelerinin orta ve uzun vadeli amaçlarını,</a:t>
          </a:r>
          <a:endParaRPr lang="tr-TR" sz="2400" dirty="0">
            <a:latin typeface="Times New Roman" panose="02020603050405020304" pitchFamily="18" charset="0"/>
            <a:cs typeface="Times New Roman" panose="02020603050405020304" pitchFamily="18" charset="0"/>
          </a:endParaRPr>
        </a:p>
      </dgm:t>
    </dgm:pt>
    <dgm:pt modelId="{B84E635C-8EBD-44C8-8271-904110BAC1FC}" type="parTrans" cxnId="{2662AF9C-A62B-4DB0-A7A3-895FE855951F}">
      <dgm:prSet/>
      <dgm:spPr/>
      <dgm:t>
        <a:bodyPr/>
        <a:lstStyle/>
        <a:p>
          <a:endParaRPr lang="tr-TR" sz="2400"/>
        </a:p>
      </dgm:t>
    </dgm:pt>
    <dgm:pt modelId="{953429F0-1C93-42DB-BE85-F08FDA9824C5}" type="sibTrans" cxnId="{2662AF9C-A62B-4DB0-A7A3-895FE855951F}">
      <dgm:prSet/>
      <dgm:spPr/>
      <dgm:t>
        <a:bodyPr/>
        <a:lstStyle/>
        <a:p>
          <a:endParaRPr lang="tr-TR" sz="2400"/>
        </a:p>
      </dgm:t>
    </dgm:pt>
    <dgm:pt modelId="{0CB30C1C-BF8B-4336-97B0-090139DDEAA0}">
      <dgm:prSet custT="1"/>
      <dgm:spPr>
        <a:solidFill>
          <a:schemeClr val="accent1">
            <a:lumMod val="40000"/>
            <a:lumOff val="60000"/>
          </a:schemeClr>
        </a:solidFill>
      </dgm:spPr>
      <dgm:t>
        <a:bodyPr/>
        <a:lstStyle/>
        <a:p>
          <a:pPr rtl="0"/>
          <a:r>
            <a:rPr lang="tr-TR" sz="2400" dirty="0" smtClean="0">
              <a:latin typeface="Times New Roman" panose="02020603050405020304" pitchFamily="18" charset="0"/>
              <a:cs typeface="Times New Roman" panose="02020603050405020304" pitchFamily="18" charset="0"/>
            </a:rPr>
            <a:t>Temel ilke ve politikalarını, </a:t>
          </a:r>
          <a:endParaRPr lang="tr-TR" sz="2400" dirty="0">
            <a:latin typeface="Times New Roman" panose="02020603050405020304" pitchFamily="18" charset="0"/>
            <a:cs typeface="Times New Roman" panose="02020603050405020304" pitchFamily="18" charset="0"/>
          </a:endParaRPr>
        </a:p>
      </dgm:t>
    </dgm:pt>
    <dgm:pt modelId="{B9FFE428-F1EB-4ED1-AB9D-1C6D25C3242A}" type="parTrans" cxnId="{8E545360-E876-4E60-AEB1-540D5E030F35}">
      <dgm:prSet/>
      <dgm:spPr/>
      <dgm:t>
        <a:bodyPr/>
        <a:lstStyle/>
        <a:p>
          <a:endParaRPr lang="tr-TR" sz="2400"/>
        </a:p>
      </dgm:t>
    </dgm:pt>
    <dgm:pt modelId="{0C248E8C-FD2E-4CE7-8EB5-0F7598FBB3FD}" type="sibTrans" cxnId="{8E545360-E876-4E60-AEB1-540D5E030F35}">
      <dgm:prSet/>
      <dgm:spPr/>
      <dgm:t>
        <a:bodyPr/>
        <a:lstStyle/>
        <a:p>
          <a:endParaRPr lang="tr-TR" sz="2400"/>
        </a:p>
      </dgm:t>
    </dgm:pt>
    <dgm:pt modelId="{9CB94FE6-EFAD-4AFF-98C0-754E7805D36C}">
      <dgm:prSet custT="1"/>
      <dgm:spPr>
        <a:solidFill>
          <a:schemeClr val="accent1">
            <a:lumMod val="60000"/>
            <a:lumOff val="40000"/>
          </a:schemeClr>
        </a:solidFill>
      </dgm:spPr>
      <dgm:t>
        <a:bodyPr/>
        <a:lstStyle/>
        <a:p>
          <a:pPr rtl="0"/>
          <a:r>
            <a:rPr lang="tr-TR" sz="2400" dirty="0" smtClean="0">
              <a:latin typeface="Times New Roman" panose="02020603050405020304" pitchFamily="18" charset="0"/>
              <a:cs typeface="Times New Roman" panose="02020603050405020304" pitchFamily="18" charset="0"/>
            </a:rPr>
            <a:t>Hedef ve önceliklerini, </a:t>
          </a:r>
          <a:endParaRPr lang="tr-TR" sz="2400" dirty="0">
            <a:latin typeface="Times New Roman" panose="02020603050405020304" pitchFamily="18" charset="0"/>
            <a:cs typeface="Times New Roman" panose="02020603050405020304" pitchFamily="18" charset="0"/>
          </a:endParaRPr>
        </a:p>
      </dgm:t>
    </dgm:pt>
    <dgm:pt modelId="{AD711FD7-F9C4-49DC-AC88-C92BDD3952FB}" type="parTrans" cxnId="{3FDF4056-C814-4191-BB29-2B7DF9946EEB}">
      <dgm:prSet/>
      <dgm:spPr/>
      <dgm:t>
        <a:bodyPr/>
        <a:lstStyle/>
        <a:p>
          <a:endParaRPr lang="tr-TR" sz="2400"/>
        </a:p>
      </dgm:t>
    </dgm:pt>
    <dgm:pt modelId="{B777E6EC-2943-4452-A299-76127495E189}" type="sibTrans" cxnId="{3FDF4056-C814-4191-BB29-2B7DF9946EEB}">
      <dgm:prSet/>
      <dgm:spPr/>
      <dgm:t>
        <a:bodyPr/>
        <a:lstStyle/>
        <a:p>
          <a:endParaRPr lang="tr-TR" sz="2400"/>
        </a:p>
      </dgm:t>
    </dgm:pt>
    <dgm:pt modelId="{C0E6CDE1-E365-4A3C-B13B-B7A9366412B2}">
      <dgm:prSet custT="1"/>
      <dgm:spPr>
        <a:solidFill>
          <a:schemeClr val="accent2">
            <a:lumMod val="40000"/>
            <a:lumOff val="60000"/>
          </a:schemeClr>
        </a:solidFill>
      </dgm:spPr>
      <dgm:t>
        <a:bodyPr/>
        <a:lstStyle/>
        <a:p>
          <a:pPr rtl="0"/>
          <a:r>
            <a:rPr lang="tr-TR" sz="2400" dirty="0" smtClean="0">
              <a:latin typeface="Times New Roman" panose="02020603050405020304" pitchFamily="18" charset="0"/>
              <a:cs typeface="Times New Roman" panose="02020603050405020304" pitchFamily="18" charset="0"/>
            </a:rPr>
            <a:t>Performans ölçütlerini</a:t>
          </a:r>
          <a:r>
            <a:rPr lang="tr-TR" sz="2400" dirty="0" smtClean="0"/>
            <a:t>, </a:t>
          </a:r>
          <a:endParaRPr lang="tr-TR" sz="2400" dirty="0"/>
        </a:p>
      </dgm:t>
    </dgm:pt>
    <dgm:pt modelId="{4DE17D5C-3243-4F75-B0C2-2928ED03C6C9}" type="parTrans" cxnId="{B0F953FA-1895-4E6C-A1D3-7051FE26A530}">
      <dgm:prSet/>
      <dgm:spPr/>
      <dgm:t>
        <a:bodyPr/>
        <a:lstStyle/>
        <a:p>
          <a:endParaRPr lang="tr-TR" sz="2400"/>
        </a:p>
      </dgm:t>
    </dgm:pt>
    <dgm:pt modelId="{B9CD8257-74C7-4DC5-8079-D24C0A03ED1E}" type="sibTrans" cxnId="{B0F953FA-1895-4E6C-A1D3-7051FE26A530}">
      <dgm:prSet/>
      <dgm:spPr/>
      <dgm:t>
        <a:bodyPr/>
        <a:lstStyle/>
        <a:p>
          <a:endParaRPr lang="tr-TR" sz="2400"/>
        </a:p>
      </dgm:t>
    </dgm:pt>
    <dgm:pt modelId="{A72B543A-3EED-4272-92E0-A2B847576250}">
      <dgm:prSet custT="1"/>
      <dgm:spPr>
        <a:solidFill>
          <a:schemeClr val="bg2">
            <a:lumMod val="75000"/>
          </a:schemeClr>
        </a:solidFill>
      </dgm:spPr>
      <dgm:t>
        <a:bodyPr/>
        <a:lstStyle/>
        <a:p>
          <a:pPr rtl="0"/>
          <a:r>
            <a:rPr lang="tr-TR" sz="2400" dirty="0" smtClean="0">
              <a:latin typeface="Times New Roman" panose="02020603050405020304" pitchFamily="18" charset="0"/>
              <a:cs typeface="Times New Roman" panose="02020603050405020304" pitchFamily="18" charset="0"/>
            </a:rPr>
            <a:t>Bunlara ulaşmak için izlenecek yöntemler ile kaynak dağılımlarını içeren </a:t>
          </a:r>
          <a:r>
            <a:rPr lang="tr-TR" sz="2400" b="1" u="sng" dirty="0" smtClean="0">
              <a:latin typeface="Times New Roman" panose="02020603050405020304" pitchFamily="18" charset="0"/>
              <a:cs typeface="Times New Roman" panose="02020603050405020304" pitchFamily="18" charset="0"/>
            </a:rPr>
            <a:t>plandır. </a:t>
          </a:r>
          <a:r>
            <a:rPr lang="tr-TR" sz="2400" dirty="0" smtClean="0">
              <a:latin typeface="Times New Roman" panose="02020603050405020304" pitchFamily="18" charset="0"/>
              <a:cs typeface="Times New Roman" panose="02020603050405020304" pitchFamily="18" charset="0"/>
            </a:rPr>
            <a:t> </a:t>
          </a:r>
          <a:br>
            <a:rPr lang="tr-TR" sz="2400" dirty="0" smtClean="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dgm:t>
    </dgm:pt>
    <dgm:pt modelId="{A2B1B281-9AAE-40A1-94FC-4F673F118D90}" type="parTrans" cxnId="{3F8BA3F9-F2C8-4F00-A434-79EECC861E51}">
      <dgm:prSet/>
      <dgm:spPr/>
      <dgm:t>
        <a:bodyPr/>
        <a:lstStyle/>
        <a:p>
          <a:endParaRPr lang="tr-TR" sz="2400"/>
        </a:p>
      </dgm:t>
    </dgm:pt>
    <dgm:pt modelId="{C890755B-43B8-4F55-A431-E8241858B2A5}" type="sibTrans" cxnId="{3F8BA3F9-F2C8-4F00-A434-79EECC861E51}">
      <dgm:prSet/>
      <dgm:spPr/>
      <dgm:t>
        <a:bodyPr/>
        <a:lstStyle/>
        <a:p>
          <a:endParaRPr lang="tr-TR" sz="2400"/>
        </a:p>
      </dgm:t>
    </dgm:pt>
    <dgm:pt modelId="{29809099-B295-446E-B4A7-E47D73C02989}" type="pres">
      <dgm:prSet presAssocID="{CAE6DAAB-4D25-422D-875D-91E641D55154}" presName="Name0" presStyleCnt="0">
        <dgm:presLayoutVars>
          <dgm:dir/>
          <dgm:animLvl val="lvl"/>
          <dgm:resizeHandles val="exact"/>
        </dgm:presLayoutVars>
      </dgm:prSet>
      <dgm:spPr/>
      <dgm:t>
        <a:bodyPr/>
        <a:lstStyle/>
        <a:p>
          <a:endParaRPr lang="tr-TR"/>
        </a:p>
      </dgm:t>
    </dgm:pt>
    <dgm:pt modelId="{31B438FB-B07A-4433-911C-6AF8D8586CF5}" type="pres">
      <dgm:prSet presAssocID="{C583933F-7BFB-47FE-87A3-211A01B52E06}" presName="linNode" presStyleCnt="0"/>
      <dgm:spPr/>
    </dgm:pt>
    <dgm:pt modelId="{545C65B6-78DF-47F8-A958-43FAC9B5DCCE}" type="pres">
      <dgm:prSet presAssocID="{C583933F-7BFB-47FE-87A3-211A01B52E06}" presName="parentText" presStyleLbl="node1" presStyleIdx="0" presStyleCnt="5" custScaleX="277778">
        <dgm:presLayoutVars>
          <dgm:chMax val="1"/>
          <dgm:bulletEnabled val="1"/>
        </dgm:presLayoutVars>
      </dgm:prSet>
      <dgm:spPr/>
      <dgm:t>
        <a:bodyPr/>
        <a:lstStyle/>
        <a:p>
          <a:endParaRPr lang="tr-TR"/>
        </a:p>
      </dgm:t>
    </dgm:pt>
    <dgm:pt modelId="{6F20534D-ACC3-4957-A847-15F2612D250B}" type="pres">
      <dgm:prSet presAssocID="{953429F0-1C93-42DB-BE85-F08FDA9824C5}" presName="sp" presStyleCnt="0"/>
      <dgm:spPr/>
    </dgm:pt>
    <dgm:pt modelId="{61166E62-6D15-4C39-8421-36F94F7F9C48}" type="pres">
      <dgm:prSet presAssocID="{0CB30C1C-BF8B-4336-97B0-090139DDEAA0}" presName="linNode" presStyleCnt="0"/>
      <dgm:spPr/>
    </dgm:pt>
    <dgm:pt modelId="{60F90F79-344D-4D99-AA6B-7F291DD2C53E}" type="pres">
      <dgm:prSet presAssocID="{0CB30C1C-BF8B-4336-97B0-090139DDEAA0}" presName="parentText" presStyleLbl="node1" presStyleIdx="1" presStyleCnt="5" custScaleX="277778" custLinFactNeighborX="1516" custLinFactNeighborY="-1748">
        <dgm:presLayoutVars>
          <dgm:chMax val="1"/>
          <dgm:bulletEnabled val="1"/>
        </dgm:presLayoutVars>
      </dgm:prSet>
      <dgm:spPr/>
      <dgm:t>
        <a:bodyPr/>
        <a:lstStyle/>
        <a:p>
          <a:endParaRPr lang="tr-TR"/>
        </a:p>
      </dgm:t>
    </dgm:pt>
    <dgm:pt modelId="{E32EF576-1522-4FFD-8977-AB09B82584A2}" type="pres">
      <dgm:prSet presAssocID="{0C248E8C-FD2E-4CE7-8EB5-0F7598FBB3FD}" presName="sp" presStyleCnt="0"/>
      <dgm:spPr/>
    </dgm:pt>
    <dgm:pt modelId="{89F24DD8-33B8-4264-91C2-D9F70652DC0C}" type="pres">
      <dgm:prSet presAssocID="{9CB94FE6-EFAD-4AFF-98C0-754E7805D36C}" presName="linNode" presStyleCnt="0"/>
      <dgm:spPr/>
    </dgm:pt>
    <dgm:pt modelId="{CF843B34-4AA9-4433-A923-847834A5A80F}" type="pres">
      <dgm:prSet presAssocID="{9CB94FE6-EFAD-4AFF-98C0-754E7805D36C}" presName="parentText" presStyleLbl="node1" presStyleIdx="2" presStyleCnt="5" custScaleX="277778">
        <dgm:presLayoutVars>
          <dgm:chMax val="1"/>
          <dgm:bulletEnabled val="1"/>
        </dgm:presLayoutVars>
      </dgm:prSet>
      <dgm:spPr/>
      <dgm:t>
        <a:bodyPr/>
        <a:lstStyle/>
        <a:p>
          <a:endParaRPr lang="tr-TR"/>
        </a:p>
      </dgm:t>
    </dgm:pt>
    <dgm:pt modelId="{6A28F864-0EAB-45DB-A9D2-36987E9DF0FF}" type="pres">
      <dgm:prSet presAssocID="{B777E6EC-2943-4452-A299-76127495E189}" presName="sp" presStyleCnt="0"/>
      <dgm:spPr/>
    </dgm:pt>
    <dgm:pt modelId="{70F68563-1268-4B25-82B4-D54AED9C33B3}" type="pres">
      <dgm:prSet presAssocID="{C0E6CDE1-E365-4A3C-B13B-B7A9366412B2}" presName="linNode" presStyleCnt="0"/>
      <dgm:spPr/>
    </dgm:pt>
    <dgm:pt modelId="{0DF6FEDE-76EE-4A3E-B1CD-08828539C9D3}" type="pres">
      <dgm:prSet presAssocID="{C0E6CDE1-E365-4A3C-B13B-B7A9366412B2}" presName="parentText" presStyleLbl="node1" presStyleIdx="3" presStyleCnt="5" custScaleX="277778" custLinFactNeighborX="379" custLinFactNeighborY="0">
        <dgm:presLayoutVars>
          <dgm:chMax val="1"/>
          <dgm:bulletEnabled val="1"/>
        </dgm:presLayoutVars>
      </dgm:prSet>
      <dgm:spPr/>
      <dgm:t>
        <a:bodyPr/>
        <a:lstStyle/>
        <a:p>
          <a:endParaRPr lang="tr-TR"/>
        </a:p>
      </dgm:t>
    </dgm:pt>
    <dgm:pt modelId="{114754B7-6763-4661-807A-E8B7797D7F12}" type="pres">
      <dgm:prSet presAssocID="{B9CD8257-74C7-4DC5-8079-D24C0A03ED1E}" presName="sp" presStyleCnt="0"/>
      <dgm:spPr/>
    </dgm:pt>
    <dgm:pt modelId="{0D8A2CA7-542C-4741-8A08-8C1F07E7FE30}" type="pres">
      <dgm:prSet presAssocID="{A72B543A-3EED-4272-92E0-A2B847576250}" presName="linNode" presStyleCnt="0"/>
      <dgm:spPr/>
    </dgm:pt>
    <dgm:pt modelId="{A4D03AF0-904F-480C-A451-BB28BFE94578}" type="pres">
      <dgm:prSet presAssocID="{A72B543A-3EED-4272-92E0-A2B847576250}" presName="parentText" presStyleLbl="node1" presStyleIdx="4" presStyleCnt="5" custScaleX="277778" custLinFactNeighborX="1383" custLinFactNeighborY="899">
        <dgm:presLayoutVars>
          <dgm:chMax val="1"/>
          <dgm:bulletEnabled val="1"/>
        </dgm:presLayoutVars>
      </dgm:prSet>
      <dgm:spPr/>
      <dgm:t>
        <a:bodyPr/>
        <a:lstStyle/>
        <a:p>
          <a:endParaRPr lang="tr-TR"/>
        </a:p>
      </dgm:t>
    </dgm:pt>
  </dgm:ptLst>
  <dgm:cxnLst>
    <dgm:cxn modelId="{3FDF4056-C814-4191-BB29-2B7DF9946EEB}" srcId="{CAE6DAAB-4D25-422D-875D-91E641D55154}" destId="{9CB94FE6-EFAD-4AFF-98C0-754E7805D36C}" srcOrd="2" destOrd="0" parTransId="{AD711FD7-F9C4-49DC-AC88-C92BDD3952FB}" sibTransId="{B777E6EC-2943-4452-A299-76127495E189}"/>
    <dgm:cxn modelId="{ADF8CB22-11F0-441B-B433-7922CBC55C92}" type="presOf" srcId="{9CB94FE6-EFAD-4AFF-98C0-754E7805D36C}" destId="{CF843B34-4AA9-4433-A923-847834A5A80F}" srcOrd="0" destOrd="0" presId="urn:microsoft.com/office/officeart/2005/8/layout/vList5"/>
    <dgm:cxn modelId="{B0F953FA-1895-4E6C-A1D3-7051FE26A530}" srcId="{CAE6DAAB-4D25-422D-875D-91E641D55154}" destId="{C0E6CDE1-E365-4A3C-B13B-B7A9366412B2}" srcOrd="3" destOrd="0" parTransId="{4DE17D5C-3243-4F75-B0C2-2928ED03C6C9}" sibTransId="{B9CD8257-74C7-4DC5-8079-D24C0A03ED1E}"/>
    <dgm:cxn modelId="{3F8BA3F9-F2C8-4F00-A434-79EECC861E51}" srcId="{CAE6DAAB-4D25-422D-875D-91E641D55154}" destId="{A72B543A-3EED-4272-92E0-A2B847576250}" srcOrd="4" destOrd="0" parTransId="{A2B1B281-9AAE-40A1-94FC-4F673F118D90}" sibTransId="{C890755B-43B8-4F55-A431-E8241858B2A5}"/>
    <dgm:cxn modelId="{F72900C5-6CE0-436D-993C-1730B85F7CA0}" type="presOf" srcId="{CAE6DAAB-4D25-422D-875D-91E641D55154}" destId="{29809099-B295-446E-B4A7-E47D73C02989}" srcOrd="0" destOrd="0" presId="urn:microsoft.com/office/officeart/2005/8/layout/vList5"/>
    <dgm:cxn modelId="{F8CE22AD-AA00-42A1-846A-52D7A54D39E2}" type="presOf" srcId="{A72B543A-3EED-4272-92E0-A2B847576250}" destId="{A4D03AF0-904F-480C-A451-BB28BFE94578}" srcOrd="0" destOrd="0" presId="urn:microsoft.com/office/officeart/2005/8/layout/vList5"/>
    <dgm:cxn modelId="{9469DE44-B91C-40AD-8F6F-BB37AF665C51}" type="presOf" srcId="{C0E6CDE1-E365-4A3C-B13B-B7A9366412B2}" destId="{0DF6FEDE-76EE-4A3E-B1CD-08828539C9D3}" srcOrd="0" destOrd="0" presId="urn:microsoft.com/office/officeart/2005/8/layout/vList5"/>
    <dgm:cxn modelId="{E7263A71-C0F7-4888-AE59-A55F3BCB5158}" type="presOf" srcId="{0CB30C1C-BF8B-4336-97B0-090139DDEAA0}" destId="{60F90F79-344D-4D99-AA6B-7F291DD2C53E}" srcOrd="0" destOrd="0" presId="urn:microsoft.com/office/officeart/2005/8/layout/vList5"/>
    <dgm:cxn modelId="{2662AF9C-A62B-4DB0-A7A3-895FE855951F}" srcId="{CAE6DAAB-4D25-422D-875D-91E641D55154}" destId="{C583933F-7BFB-47FE-87A3-211A01B52E06}" srcOrd="0" destOrd="0" parTransId="{B84E635C-8EBD-44C8-8271-904110BAC1FC}" sibTransId="{953429F0-1C93-42DB-BE85-F08FDA9824C5}"/>
    <dgm:cxn modelId="{DE05BF11-26D2-4AFA-AA31-763E981E6FD3}" type="presOf" srcId="{C583933F-7BFB-47FE-87A3-211A01B52E06}" destId="{545C65B6-78DF-47F8-A958-43FAC9B5DCCE}" srcOrd="0" destOrd="0" presId="urn:microsoft.com/office/officeart/2005/8/layout/vList5"/>
    <dgm:cxn modelId="{8E545360-E876-4E60-AEB1-540D5E030F35}" srcId="{CAE6DAAB-4D25-422D-875D-91E641D55154}" destId="{0CB30C1C-BF8B-4336-97B0-090139DDEAA0}" srcOrd="1" destOrd="0" parTransId="{B9FFE428-F1EB-4ED1-AB9D-1C6D25C3242A}" sibTransId="{0C248E8C-FD2E-4CE7-8EB5-0F7598FBB3FD}"/>
    <dgm:cxn modelId="{5F0829E1-9A1E-4443-A8FC-4F3F4B124085}" type="presParOf" srcId="{29809099-B295-446E-B4A7-E47D73C02989}" destId="{31B438FB-B07A-4433-911C-6AF8D8586CF5}" srcOrd="0" destOrd="0" presId="urn:microsoft.com/office/officeart/2005/8/layout/vList5"/>
    <dgm:cxn modelId="{0C5EEDDC-09F5-47E7-90A0-3B309F2DF81F}" type="presParOf" srcId="{31B438FB-B07A-4433-911C-6AF8D8586CF5}" destId="{545C65B6-78DF-47F8-A958-43FAC9B5DCCE}" srcOrd="0" destOrd="0" presId="urn:microsoft.com/office/officeart/2005/8/layout/vList5"/>
    <dgm:cxn modelId="{E9B7880A-64CD-4390-B4F8-5669449DDE61}" type="presParOf" srcId="{29809099-B295-446E-B4A7-E47D73C02989}" destId="{6F20534D-ACC3-4957-A847-15F2612D250B}" srcOrd="1" destOrd="0" presId="urn:microsoft.com/office/officeart/2005/8/layout/vList5"/>
    <dgm:cxn modelId="{0B9EC1D1-FDFD-451F-93A8-C668B226F205}" type="presParOf" srcId="{29809099-B295-446E-B4A7-E47D73C02989}" destId="{61166E62-6D15-4C39-8421-36F94F7F9C48}" srcOrd="2" destOrd="0" presId="urn:microsoft.com/office/officeart/2005/8/layout/vList5"/>
    <dgm:cxn modelId="{EC7F87FD-9127-453A-9BF9-502C7B503CD5}" type="presParOf" srcId="{61166E62-6D15-4C39-8421-36F94F7F9C48}" destId="{60F90F79-344D-4D99-AA6B-7F291DD2C53E}" srcOrd="0" destOrd="0" presId="urn:microsoft.com/office/officeart/2005/8/layout/vList5"/>
    <dgm:cxn modelId="{E67F509B-F25E-4990-B32D-C51B0B2575F1}" type="presParOf" srcId="{29809099-B295-446E-B4A7-E47D73C02989}" destId="{E32EF576-1522-4FFD-8977-AB09B82584A2}" srcOrd="3" destOrd="0" presId="urn:microsoft.com/office/officeart/2005/8/layout/vList5"/>
    <dgm:cxn modelId="{FF71E853-3DCA-4D3F-8518-3347C6FBDE2B}" type="presParOf" srcId="{29809099-B295-446E-B4A7-E47D73C02989}" destId="{89F24DD8-33B8-4264-91C2-D9F70652DC0C}" srcOrd="4" destOrd="0" presId="urn:microsoft.com/office/officeart/2005/8/layout/vList5"/>
    <dgm:cxn modelId="{9204A582-F86E-4801-8B9A-E8ECC2C5A16A}" type="presParOf" srcId="{89F24DD8-33B8-4264-91C2-D9F70652DC0C}" destId="{CF843B34-4AA9-4433-A923-847834A5A80F}" srcOrd="0" destOrd="0" presId="urn:microsoft.com/office/officeart/2005/8/layout/vList5"/>
    <dgm:cxn modelId="{7305C652-964E-4A22-882D-76B4E4BDBC1D}" type="presParOf" srcId="{29809099-B295-446E-B4A7-E47D73C02989}" destId="{6A28F864-0EAB-45DB-A9D2-36987E9DF0FF}" srcOrd="5" destOrd="0" presId="urn:microsoft.com/office/officeart/2005/8/layout/vList5"/>
    <dgm:cxn modelId="{5E2EA4B8-366D-40A5-B58C-9D10DA659712}" type="presParOf" srcId="{29809099-B295-446E-B4A7-E47D73C02989}" destId="{70F68563-1268-4B25-82B4-D54AED9C33B3}" srcOrd="6" destOrd="0" presId="urn:microsoft.com/office/officeart/2005/8/layout/vList5"/>
    <dgm:cxn modelId="{7644E745-05A8-4CCE-BD9E-7697B75F0481}" type="presParOf" srcId="{70F68563-1268-4B25-82B4-D54AED9C33B3}" destId="{0DF6FEDE-76EE-4A3E-B1CD-08828539C9D3}" srcOrd="0" destOrd="0" presId="urn:microsoft.com/office/officeart/2005/8/layout/vList5"/>
    <dgm:cxn modelId="{93494AF9-BCE9-45A8-9721-4EF53747C62D}" type="presParOf" srcId="{29809099-B295-446E-B4A7-E47D73C02989}" destId="{114754B7-6763-4661-807A-E8B7797D7F12}" srcOrd="7" destOrd="0" presId="urn:microsoft.com/office/officeart/2005/8/layout/vList5"/>
    <dgm:cxn modelId="{6FCFF824-72AE-4167-BBC7-6A490A3C9500}" type="presParOf" srcId="{29809099-B295-446E-B4A7-E47D73C02989}" destId="{0D8A2CA7-542C-4741-8A08-8C1F07E7FE30}" srcOrd="8" destOrd="0" presId="urn:microsoft.com/office/officeart/2005/8/layout/vList5"/>
    <dgm:cxn modelId="{10D57244-309B-49C9-8953-A68264AF6177}" type="presParOf" srcId="{0D8A2CA7-542C-4741-8A08-8C1F07E7FE30}" destId="{A4D03AF0-904F-480C-A451-BB28BFE94578}"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1D5BF7A8-CE3C-4DF6-8380-578C550AF30F}" type="doc">
      <dgm:prSet loTypeId="urn:microsoft.com/office/officeart/2005/8/layout/radial4" loCatId="relationship" qsTypeId="urn:microsoft.com/office/officeart/2005/8/quickstyle/simple1" qsCatId="simple" csTypeId="urn:microsoft.com/office/officeart/2005/8/colors/accent2_4" csCatId="accent2" phldr="1"/>
      <dgm:spPr/>
      <dgm:t>
        <a:bodyPr/>
        <a:lstStyle/>
        <a:p>
          <a:endParaRPr lang="tr-TR"/>
        </a:p>
      </dgm:t>
    </dgm:pt>
    <dgm:pt modelId="{4621C125-D471-4A4D-9439-A0384CC4C0D7}">
      <dgm:prSet custT="1"/>
      <dgm:spPr>
        <a:solidFill>
          <a:schemeClr val="accent3">
            <a:lumMod val="50000"/>
          </a:schemeClr>
        </a:solidFill>
      </dgm:spPr>
      <dgm:t>
        <a:bodyPr/>
        <a:lstStyle/>
        <a:p>
          <a:pPr rtl="0"/>
          <a:r>
            <a:rPr lang="tr-TR" sz="2000" dirty="0" smtClean="0"/>
            <a:t>Kamu gelir ve giderleri tahakkuk ettirildikleri malî yılın hesaplarında gösterilir.</a:t>
          </a:r>
          <a:endParaRPr lang="tr-TR" sz="2000" dirty="0"/>
        </a:p>
      </dgm:t>
    </dgm:pt>
    <dgm:pt modelId="{33B57652-052A-4264-9ACF-B7FE679D598E}" type="parTrans" cxnId="{59C934AD-6B43-4D5B-8C6A-839A8923D645}">
      <dgm:prSet/>
      <dgm:spPr/>
      <dgm:t>
        <a:bodyPr/>
        <a:lstStyle/>
        <a:p>
          <a:endParaRPr lang="tr-TR"/>
        </a:p>
      </dgm:t>
    </dgm:pt>
    <dgm:pt modelId="{F138E24A-2D8F-464A-8E7E-7B14B8CF25ED}" type="sibTrans" cxnId="{59C934AD-6B43-4D5B-8C6A-839A8923D645}">
      <dgm:prSet/>
      <dgm:spPr/>
      <dgm:t>
        <a:bodyPr/>
        <a:lstStyle/>
        <a:p>
          <a:endParaRPr lang="tr-TR"/>
        </a:p>
      </dgm:t>
    </dgm:pt>
    <dgm:pt modelId="{3340D293-4B08-4C84-B843-28CE5E44AA21}">
      <dgm:prSet custT="1"/>
      <dgm:spPr>
        <a:solidFill>
          <a:schemeClr val="accent1"/>
        </a:solidFill>
      </dgm:spPr>
      <dgm:t>
        <a:bodyPr/>
        <a:lstStyle/>
        <a:p>
          <a:pPr rtl="0"/>
          <a:r>
            <a:rPr lang="tr-TR" sz="2400" dirty="0" smtClean="0"/>
            <a:t>Tahakkuk ettirilecek giderler Devlet muhasebesi kayıtlarında ekonomik</a:t>
          </a:r>
          <a:endParaRPr lang="tr-TR" sz="2400" dirty="0"/>
        </a:p>
      </dgm:t>
    </dgm:pt>
    <dgm:pt modelId="{09FA3B98-1AFA-4A15-A785-9CA404CC809C}" type="parTrans" cxnId="{B0AB4B64-F215-4784-81B6-6C48125CBB9C}">
      <dgm:prSet/>
      <dgm:spPr>
        <a:solidFill>
          <a:schemeClr val="accent2">
            <a:lumMod val="50000"/>
          </a:schemeClr>
        </a:solidFill>
      </dgm:spPr>
      <dgm:t>
        <a:bodyPr/>
        <a:lstStyle/>
        <a:p>
          <a:endParaRPr lang="tr-TR"/>
        </a:p>
      </dgm:t>
    </dgm:pt>
    <dgm:pt modelId="{627E2C88-29CD-48E6-856F-AEEAFD554F0D}" type="sibTrans" cxnId="{B0AB4B64-F215-4784-81B6-6C48125CBB9C}">
      <dgm:prSet/>
      <dgm:spPr/>
      <dgm:t>
        <a:bodyPr/>
        <a:lstStyle/>
        <a:p>
          <a:endParaRPr lang="tr-TR"/>
        </a:p>
      </dgm:t>
    </dgm:pt>
    <dgm:pt modelId="{6DCA197B-9921-4288-B280-763FB3274718}">
      <dgm:prSet custT="1"/>
      <dgm:spPr>
        <a:solidFill>
          <a:schemeClr val="accent1"/>
        </a:solidFill>
      </dgm:spPr>
      <dgm:t>
        <a:bodyPr/>
        <a:lstStyle/>
        <a:p>
          <a:pPr rtl="0"/>
          <a:r>
            <a:rPr lang="tr-TR" sz="2400" dirty="0" smtClean="0"/>
            <a:t>Sınıflandırmanın dördüncü düzeyini de kapsayacak şekilde gösterilir.</a:t>
          </a:r>
          <a:endParaRPr lang="tr-TR" sz="2400" dirty="0"/>
        </a:p>
      </dgm:t>
    </dgm:pt>
    <dgm:pt modelId="{F9E43EB7-7E3A-4C5E-9FF6-1B0064052FB0}" type="parTrans" cxnId="{A87F3CF6-3F73-4DA4-8E9E-9DCC39D3B602}">
      <dgm:prSet/>
      <dgm:spPr>
        <a:solidFill>
          <a:schemeClr val="accent2">
            <a:lumMod val="75000"/>
          </a:schemeClr>
        </a:solidFill>
      </dgm:spPr>
      <dgm:t>
        <a:bodyPr/>
        <a:lstStyle/>
        <a:p>
          <a:endParaRPr lang="tr-TR"/>
        </a:p>
      </dgm:t>
    </dgm:pt>
    <dgm:pt modelId="{09D0BC47-518C-4F71-994B-8AEE466CAA7E}" type="sibTrans" cxnId="{A87F3CF6-3F73-4DA4-8E9E-9DCC39D3B602}">
      <dgm:prSet/>
      <dgm:spPr/>
      <dgm:t>
        <a:bodyPr/>
        <a:lstStyle/>
        <a:p>
          <a:endParaRPr lang="tr-TR"/>
        </a:p>
      </dgm:t>
    </dgm:pt>
    <dgm:pt modelId="{3650BBE2-77E0-455F-B2F2-A2F3D51EFED6}">
      <dgm:prSet custT="1"/>
      <dgm:spPr>
        <a:solidFill>
          <a:schemeClr val="accent1"/>
        </a:solidFill>
      </dgm:spPr>
      <dgm:t>
        <a:bodyPr/>
        <a:lstStyle/>
        <a:p>
          <a:pPr rtl="0"/>
          <a:r>
            <a:rPr lang="tr-TR" sz="2400" dirty="0" smtClean="0"/>
            <a:t>Bütçe gelirleri tahsil edildiği, bütçe giderleri ise ödendiği yılda muhasebeleştirilir.</a:t>
          </a:r>
          <a:endParaRPr lang="tr-TR" sz="2400" dirty="0"/>
        </a:p>
      </dgm:t>
    </dgm:pt>
    <dgm:pt modelId="{E3B5ACD9-AC8E-4AB1-9D72-2482FD2C8628}" type="parTrans" cxnId="{1061A67D-182F-4AD7-A856-30A626496FB7}">
      <dgm:prSet/>
      <dgm:spPr>
        <a:solidFill>
          <a:schemeClr val="accent2">
            <a:lumMod val="50000"/>
          </a:schemeClr>
        </a:solidFill>
      </dgm:spPr>
      <dgm:t>
        <a:bodyPr/>
        <a:lstStyle/>
        <a:p>
          <a:endParaRPr lang="tr-TR"/>
        </a:p>
      </dgm:t>
    </dgm:pt>
    <dgm:pt modelId="{5BC084CF-AB35-42EF-AF64-CE97A9466166}" type="sibTrans" cxnId="{1061A67D-182F-4AD7-A856-30A626496FB7}">
      <dgm:prSet/>
      <dgm:spPr/>
      <dgm:t>
        <a:bodyPr/>
        <a:lstStyle/>
        <a:p>
          <a:endParaRPr lang="tr-TR"/>
        </a:p>
      </dgm:t>
    </dgm:pt>
    <dgm:pt modelId="{D20499EA-123E-4D22-854B-829989054EA2}" type="pres">
      <dgm:prSet presAssocID="{1D5BF7A8-CE3C-4DF6-8380-578C550AF30F}" presName="cycle" presStyleCnt="0">
        <dgm:presLayoutVars>
          <dgm:chMax val="1"/>
          <dgm:dir/>
          <dgm:animLvl val="ctr"/>
          <dgm:resizeHandles val="exact"/>
        </dgm:presLayoutVars>
      </dgm:prSet>
      <dgm:spPr/>
      <dgm:t>
        <a:bodyPr/>
        <a:lstStyle/>
        <a:p>
          <a:endParaRPr lang="en-US"/>
        </a:p>
      </dgm:t>
    </dgm:pt>
    <dgm:pt modelId="{D25B0B42-7C39-43C1-A750-4799472AE3ED}" type="pres">
      <dgm:prSet presAssocID="{4621C125-D471-4A4D-9439-A0384CC4C0D7}" presName="centerShape" presStyleLbl="node0" presStyleIdx="0" presStyleCnt="1" custScaleX="184244" custScaleY="104477" custLinFactNeighborX="-1836" custLinFactNeighborY="-2885"/>
      <dgm:spPr/>
      <dgm:t>
        <a:bodyPr/>
        <a:lstStyle/>
        <a:p>
          <a:endParaRPr lang="en-US"/>
        </a:p>
      </dgm:t>
    </dgm:pt>
    <dgm:pt modelId="{00352B45-F545-4630-A2B0-C1B0CA363BDF}" type="pres">
      <dgm:prSet presAssocID="{09FA3B98-1AFA-4A15-A785-9CA404CC809C}" presName="parTrans" presStyleLbl="bgSibTrans2D1" presStyleIdx="0" presStyleCnt="3"/>
      <dgm:spPr/>
      <dgm:t>
        <a:bodyPr/>
        <a:lstStyle/>
        <a:p>
          <a:endParaRPr lang="en-US"/>
        </a:p>
      </dgm:t>
    </dgm:pt>
    <dgm:pt modelId="{26CF4D2D-AAAE-45F1-BBDF-FA4A1512FE9C}" type="pres">
      <dgm:prSet presAssocID="{3340D293-4B08-4C84-B843-28CE5E44AA21}" presName="node" presStyleLbl="node1" presStyleIdx="0" presStyleCnt="3" custScaleX="161591" custScaleY="120388" custRadScaleRad="144577" custRadScaleInc="-9827">
        <dgm:presLayoutVars>
          <dgm:bulletEnabled val="1"/>
        </dgm:presLayoutVars>
      </dgm:prSet>
      <dgm:spPr/>
      <dgm:t>
        <a:bodyPr/>
        <a:lstStyle/>
        <a:p>
          <a:endParaRPr lang="en-US"/>
        </a:p>
      </dgm:t>
    </dgm:pt>
    <dgm:pt modelId="{91B36524-173F-497E-A408-3FBCA4FABBC5}" type="pres">
      <dgm:prSet presAssocID="{F9E43EB7-7E3A-4C5E-9FF6-1B0064052FB0}" presName="parTrans" presStyleLbl="bgSibTrans2D1" presStyleIdx="1" presStyleCnt="3"/>
      <dgm:spPr/>
      <dgm:t>
        <a:bodyPr/>
        <a:lstStyle/>
        <a:p>
          <a:endParaRPr lang="en-US"/>
        </a:p>
      </dgm:t>
    </dgm:pt>
    <dgm:pt modelId="{CA464C6A-D77D-4743-B6AB-F6CE53AEA6BC}" type="pres">
      <dgm:prSet presAssocID="{6DCA197B-9921-4288-B280-763FB3274718}" presName="node" presStyleLbl="node1" presStyleIdx="1" presStyleCnt="3" custScaleX="144479" custScaleY="118091" custRadScaleRad="96341" custRadScaleInc="-1560">
        <dgm:presLayoutVars>
          <dgm:bulletEnabled val="1"/>
        </dgm:presLayoutVars>
      </dgm:prSet>
      <dgm:spPr/>
      <dgm:t>
        <a:bodyPr/>
        <a:lstStyle/>
        <a:p>
          <a:endParaRPr lang="en-US"/>
        </a:p>
      </dgm:t>
    </dgm:pt>
    <dgm:pt modelId="{616F7570-4ABC-4DA8-8603-944A43C0E9E5}" type="pres">
      <dgm:prSet presAssocID="{E3B5ACD9-AC8E-4AB1-9D72-2482FD2C8628}" presName="parTrans" presStyleLbl="bgSibTrans2D1" presStyleIdx="2" presStyleCnt="3" custLinFactNeighborX="551" custLinFactNeighborY="16977"/>
      <dgm:spPr/>
      <dgm:t>
        <a:bodyPr/>
        <a:lstStyle/>
        <a:p>
          <a:endParaRPr lang="en-US"/>
        </a:p>
      </dgm:t>
    </dgm:pt>
    <dgm:pt modelId="{B718DB2B-A145-4D62-8F2C-A61900ABAB28}" type="pres">
      <dgm:prSet presAssocID="{3650BBE2-77E0-455F-B2F2-A2F3D51EFED6}" presName="node" presStyleLbl="node1" presStyleIdx="2" presStyleCnt="3" custScaleX="181563" custScaleY="113360" custRadScaleRad="147655" custRadScaleInc="8108">
        <dgm:presLayoutVars>
          <dgm:bulletEnabled val="1"/>
        </dgm:presLayoutVars>
      </dgm:prSet>
      <dgm:spPr/>
      <dgm:t>
        <a:bodyPr/>
        <a:lstStyle/>
        <a:p>
          <a:endParaRPr lang="en-US"/>
        </a:p>
      </dgm:t>
    </dgm:pt>
  </dgm:ptLst>
  <dgm:cxnLst>
    <dgm:cxn modelId="{B0AB4B64-F215-4784-81B6-6C48125CBB9C}" srcId="{4621C125-D471-4A4D-9439-A0384CC4C0D7}" destId="{3340D293-4B08-4C84-B843-28CE5E44AA21}" srcOrd="0" destOrd="0" parTransId="{09FA3B98-1AFA-4A15-A785-9CA404CC809C}" sibTransId="{627E2C88-29CD-48E6-856F-AEEAFD554F0D}"/>
    <dgm:cxn modelId="{5E90EAAD-0BC8-4772-8DB0-CCEDF6CEF75D}" type="presOf" srcId="{3340D293-4B08-4C84-B843-28CE5E44AA21}" destId="{26CF4D2D-AAAE-45F1-BBDF-FA4A1512FE9C}" srcOrd="0" destOrd="0" presId="urn:microsoft.com/office/officeart/2005/8/layout/radial4"/>
    <dgm:cxn modelId="{A768EC43-1323-432F-90DC-2CAD4A4483E7}" type="presOf" srcId="{09FA3B98-1AFA-4A15-A785-9CA404CC809C}" destId="{00352B45-F545-4630-A2B0-C1B0CA363BDF}" srcOrd="0" destOrd="0" presId="urn:microsoft.com/office/officeart/2005/8/layout/radial4"/>
    <dgm:cxn modelId="{7E749C05-D659-4C9B-9384-926D4E84C9F7}" type="presOf" srcId="{E3B5ACD9-AC8E-4AB1-9D72-2482FD2C8628}" destId="{616F7570-4ABC-4DA8-8603-944A43C0E9E5}" srcOrd="0" destOrd="0" presId="urn:microsoft.com/office/officeart/2005/8/layout/radial4"/>
    <dgm:cxn modelId="{1061A67D-182F-4AD7-A856-30A626496FB7}" srcId="{4621C125-D471-4A4D-9439-A0384CC4C0D7}" destId="{3650BBE2-77E0-455F-B2F2-A2F3D51EFED6}" srcOrd="2" destOrd="0" parTransId="{E3B5ACD9-AC8E-4AB1-9D72-2482FD2C8628}" sibTransId="{5BC084CF-AB35-42EF-AF64-CE97A9466166}"/>
    <dgm:cxn modelId="{A87F3CF6-3F73-4DA4-8E9E-9DCC39D3B602}" srcId="{4621C125-D471-4A4D-9439-A0384CC4C0D7}" destId="{6DCA197B-9921-4288-B280-763FB3274718}" srcOrd="1" destOrd="0" parTransId="{F9E43EB7-7E3A-4C5E-9FF6-1B0064052FB0}" sibTransId="{09D0BC47-518C-4F71-994B-8AEE466CAA7E}"/>
    <dgm:cxn modelId="{0BAE53B6-D577-48F9-92DB-0306700E3238}" type="presOf" srcId="{4621C125-D471-4A4D-9439-A0384CC4C0D7}" destId="{D25B0B42-7C39-43C1-A750-4799472AE3ED}" srcOrd="0" destOrd="0" presId="urn:microsoft.com/office/officeart/2005/8/layout/radial4"/>
    <dgm:cxn modelId="{1FE3FBA7-5582-4F70-AB74-49883373B679}" type="presOf" srcId="{F9E43EB7-7E3A-4C5E-9FF6-1B0064052FB0}" destId="{91B36524-173F-497E-A408-3FBCA4FABBC5}" srcOrd="0" destOrd="0" presId="urn:microsoft.com/office/officeart/2005/8/layout/radial4"/>
    <dgm:cxn modelId="{85773015-62D8-4F1D-80C7-A723C36B8A55}" type="presOf" srcId="{3650BBE2-77E0-455F-B2F2-A2F3D51EFED6}" destId="{B718DB2B-A145-4D62-8F2C-A61900ABAB28}" srcOrd="0" destOrd="0" presId="urn:microsoft.com/office/officeart/2005/8/layout/radial4"/>
    <dgm:cxn modelId="{40757FF3-564A-4C1C-B6EB-FDF4A5D07E33}" type="presOf" srcId="{6DCA197B-9921-4288-B280-763FB3274718}" destId="{CA464C6A-D77D-4743-B6AB-F6CE53AEA6BC}" srcOrd="0" destOrd="0" presId="urn:microsoft.com/office/officeart/2005/8/layout/radial4"/>
    <dgm:cxn modelId="{59C934AD-6B43-4D5B-8C6A-839A8923D645}" srcId="{1D5BF7A8-CE3C-4DF6-8380-578C550AF30F}" destId="{4621C125-D471-4A4D-9439-A0384CC4C0D7}" srcOrd="0" destOrd="0" parTransId="{33B57652-052A-4264-9ACF-B7FE679D598E}" sibTransId="{F138E24A-2D8F-464A-8E7E-7B14B8CF25ED}"/>
    <dgm:cxn modelId="{D803F1FC-DCD6-4A6D-997D-3ED05C44450E}" type="presOf" srcId="{1D5BF7A8-CE3C-4DF6-8380-578C550AF30F}" destId="{D20499EA-123E-4D22-854B-829989054EA2}" srcOrd="0" destOrd="0" presId="urn:microsoft.com/office/officeart/2005/8/layout/radial4"/>
    <dgm:cxn modelId="{94C3BF8B-D902-43BD-95F3-F8611A944AF2}" type="presParOf" srcId="{D20499EA-123E-4D22-854B-829989054EA2}" destId="{D25B0B42-7C39-43C1-A750-4799472AE3ED}" srcOrd="0" destOrd="0" presId="urn:microsoft.com/office/officeart/2005/8/layout/radial4"/>
    <dgm:cxn modelId="{86818E7C-392F-4790-8C1D-71B1CDD81ACB}" type="presParOf" srcId="{D20499EA-123E-4D22-854B-829989054EA2}" destId="{00352B45-F545-4630-A2B0-C1B0CA363BDF}" srcOrd="1" destOrd="0" presId="urn:microsoft.com/office/officeart/2005/8/layout/radial4"/>
    <dgm:cxn modelId="{8DB982A6-1D16-4000-8ABC-EDC124988A75}" type="presParOf" srcId="{D20499EA-123E-4D22-854B-829989054EA2}" destId="{26CF4D2D-AAAE-45F1-BBDF-FA4A1512FE9C}" srcOrd="2" destOrd="0" presId="urn:microsoft.com/office/officeart/2005/8/layout/radial4"/>
    <dgm:cxn modelId="{A7628822-C1B5-4DFC-A12F-5FEDDB0C1338}" type="presParOf" srcId="{D20499EA-123E-4D22-854B-829989054EA2}" destId="{91B36524-173F-497E-A408-3FBCA4FABBC5}" srcOrd="3" destOrd="0" presId="urn:microsoft.com/office/officeart/2005/8/layout/radial4"/>
    <dgm:cxn modelId="{D8D9DA5A-4DB2-4397-866A-7F323196D99E}" type="presParOf" srcId="{D20499EA-123E-4D22-854B-829989054EA2}" destId="{CA464C6A-D77D-4743-B6AB-F6CE53AEA6BC}" srcOrd="4" destOrd="0" presId="urn:microsoft.com/office/officeart/2005/8/layout/radial4"/>
    <dgm:cxn modelId="{0FA8C022-BE11-4D3D-9D08-2050853C37B6}" type="presParOf" srcId="{D20499EA-123E-4D22-854B-829989054EA2}" destId="{616F7570-4ABC-4DA8-8603-944A43C0E9E5}" srcOrd="5" destOrd="0" presId="urn:microsoft.com/office/officeart/2005/8/layout/radial4"/>
    <dgm:cxn modelId="{F8139CAC-9691-457E-B226-EECCEA086B2B}" type="presParOf" srcId="{D20499EA-123E-4D22-854B-829989054EA2}" destId="{B718DB2B-A145-4D62-8F2C-A61900ABAB28}"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F5FCD6FA-05E6-4E93-8580-E318074D172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tr-TR"/>
        </a:p>
      </dgm:t>
    </dgm:pt>
    <dgm:pt modelId="{B88C8179-56B0-4FD9-A30C-A520EB13BFA5}">
      <dgm:prSet/>
      <dgm:spPr/>
      <dgm:t>
        <a:bodyPr anchor="ctr"/>
        <a:lstStyle/>
        <a:p>
          <a:pPr algn="just" rtl="0"/>
          <a:endParaRPr lang="tr-TR" b="1" dirty="0"/>
        </a:p>
      </dgm:t>
    </dgm:pt>
    <dgm:pt modelId="{DBE7548B-0E99-481F-880C-5D365E8C9479}" type="parTrans" cxnId="{6A29F22C-846E-4D14-9A30-F07BDFD4F16C}">
      <dgm:prSet/>
      <dgm:spPr/>
      <dgm:t>
        <a:bodyPr/>
        <a:lstStyle/>
        <a:p>
          <a:endParaRPr lang="tr-TR"/>
        </a:p>
      </dgm:t>
    </dgm:pt>
    <dgm:pt modelId="{2B8E134E-6172-47D3-A106-40597A809387}" type="sibTrans" cxnId="{6A29F22C-846E-4D14-9A30-F07BDFD4F16C}">
      <dgm:prSet/>
      <dgm:spPr/>
      <dgm:t>
        <a:bodyPr/>
        <a:lstStyle/>
        <a:p>
          <a:endParaRPr lang="tr-TR"/>
        </a:p>
      </dgm:t>
    </dgm:pt>
    <dgm:pt modelId="{C1EBD16D-C445-4DB5-982A-14B5318656BA}">
      <dgm:prSet custT="1"/>
      <dgm:spPr/>
      <dgm:t>
        <a:bodyPr anchor="ctr"/>
        <a:lstStyle/>
        <a:p>
          <a:pPr algn="just" rtl="0"/>
          <a:r>
            <a:rPr lang="tr-TR" sz="2800" b="1" dirty="0" smtClean="0">
              <a:latin typeface="Times New Roman" panose="02020603050405020304" pitchFamily="18" charset="0"/>
              <a:cs typeface="Times New Roman" panose="02020603050405020304" pitchFamily="18" charset="0"/>
            </a:rPr>
            <a:t>Kamu hesapları malî yıl esasına göre tutulur. Malî yılın bitimine kadar fiilen yapılmış olan ödemelerden mahsup edilememiş olanların, ödenekleri saklı tutulmak suretiyle, mahsup işlemleri malî yılın bitimini izleyen bir ay içinde yapılabilir. Zorunlu hallerde bu süre, Maliye Bakanlığı tarafından bütçe giderleri için bir ay, diğer işlemlerde iki ayı geçmemek üzere uzatılabilir.</a:t>
          </a:r>
          <a:endParaRPr lang="tr-TR" sz="2800" b="1" dirty="0">
            <a:latin typeface="Times New Roman" panose="02020603050405020304" pitchFamily="18" charset="0"/>
            <a:cs typeface="Times New Roman" panose="02020603050405020304" pitchFamily="18" charset="0"/>
          </a:endParaRPr>
        </a:p>
      </dgm:t>
    </dgm:pt>
    <dgm:pt modelId="{5C81A02A-52D1-4D5A-A410-F980E4D0048E}" type="sibTrans" cxnId="{15F23008-204F-4641-B77B-F727E46EBC2F}">
      <dgm:prSet/>
      <dgm:spPr/>
      <dgm:t>
        <a:bodyPr/>
        <a:lstStyle/>
        <a:p>
          <a:endParaRPr lang="tr-TR"/>
        </a:p>
      </dgm:t>
    </dgm:pt>
    <dgm:pt modelId="{C0BDDAD3-35BA-4A4D-A3CD-1561897E06F7}" type="parTrans" cxnId="{15F23008-204F-4641-B77B-F727E46EBC2F}">
      <dgm:prSet/>
      <dgm:spPr/>
      <dgm:t>
        <a:bodyPr/>
        <a:lstStyle/>
        <a:p>
          <a:endParaRPr lang="tr-TR"/>
        </a:p>
      </dgm:t>
    </dgm:pt>
    <dgm:pt modelId="{40596068-0BA9-494C-9AA6-6423941F5A71}" type="pres">
      <dgm:prSet presAssocID="{F5FCD6FA-05E6-4E93-8580-E318074D172C}" presName="vert0" presStyleCnt="0">
        <dgm:presLayoutVars>
          <dgm:dir/>
          <dgm:animOne val="branch"/>
          <dgm:animLvl val="lvl"/>
        </dgm:presLayoutVars>
      </dgm:prSet>
      <dgm:spPr/>
      <dgm:t>
        <a:bodyPr/>
        <a:lstStyle/>
        <a:p>
          <a:endParaRPr lang="en-US"/>
        </a:p>
      </dgm:t>
    </dgm:pt>
    <dgm:pt modelId="{F725E62D-A82A-4BA0-B0BE-8C32AA8013F3}" type="pres">
      <dgm:prSet presAssocID="{C1EBD16D-C445-4DB5-982A-14B5318656BA}" presName="thickLine" presStyleLbl="alignNode1" presStyleIdx="0" presStyleCnt="2"/>
      <dgm:spPr/>
    </dgm:pt>
    <dgm:pt modelId="{9DFDF0C5-C594-4485-A78C-1F318B484267}" type="pres">
      <dgm:prSet presAssocID="{C1EBD16D-C445-4DB5-982A-14B5318656BA}" presName="horz1" presStyleCnt="0"/>
      <dgm:spPr/>
    </dgm:pt>
    <dgm:pt modelId="{C489A3ED-3791-4269-A513-DFD56903F55B}" type="pres">
      <dgm:prSet presAssocID="{C1EBD16D-C445-4DB5-982A-14B5318656BA}" presName="tx1" presStyleLbl="revTx" presStyleIdx="0" presStyleCnt="2" custScaleY="386437"/>
      <dgm:spPr/>
      <dgm:t>
        <a:bodyPr/>
        <a:lstStyle/>
        <a:p>
          <a:endParaRPr lang="tr-TR"/>
        </a:p>
      </dgm:t>
    </dgm:pt>
    <dgm:pt modelId="{4E5EF735-6584-4EB1-B9FD-3D4D59B87FF8}" type="pres">
      <dgm:prSet presAssocID="{C1EBD16D-C445-4DB5-982A-14B5318656BA}" presName="vert1" presStyleCnt="0"/>
      <dgm:spPr/>
    </dgm:pt>
    <dgm:pt modelId="{992A98F5-D69C-4D47-B39C-5E47D5EA65E2}" type="pres">
      <dgm:prSet presAssocID="{B88C8179-56B0-4FD9-A30C-A520EB13BFA5}" presName="thickLine" presStyleLbl="alignNode1" presStyleIdx="1" presStyleCnt="2"/>
      <dgm:spPr/>
    </dgm:pt>
    <dgm:pt modelId="{7AEAB5B3-B728-4662-88C6-F082E496BD17}" type="pres">
      <dgm:prSet presAssocID="{B88C8179-56B0-4FD9-A30C-A520EB13BFA5}" presName="horz1" presStyleCnt="0"/>
      <dgm:spPr/>
    </dgm:pt>
    <dgm:pt modelId="{19C2F480-6814-427D-B968-6C9B479D9005}" type="pres">
      <dgm:prSet presAssocID="{B88C8179-56B0-4FD9-A30C-A520EB13BFA5}" presName="tx1" presStyleLbl="revTx" presStyleIdx="1" presStyleCnt="2"/>
      <dgm:spPr/>
      <dgm:t>
        <a:bodyPr/>
        <a:lstStyle/>
        <a:p>
          <a:endParaRPr lang="tr-TR"/>
        </a:p>
      </dgm:t>
    </dgm:pt>
    <dgm:pt modelId="{4917A633-4D7E-452D-A6FF-95C3FE168C49}" type="pres">
      <dgm:prSet presAssocID="{B88C8179-56B0-4FD9-A30C-A520EB13BFA5}" presName="vert1" presStyleCnt="0"/>
      <dgm:spPr/>
    </dgm:pt>
  </dgm:ptLst>
  <dgm:cxnLst>
    <dgm:cxn modelId="{2A4B1A2E-BC9F-4725-AA49-B3EB5A17666D}" type="presOf" srcId="{C1EBD16D-C445-4DB5-982A-14B5318656BA}" destId="{C489A3ED-3791-4269-A513-DFD56903F55B}" srcOrd="0" destOrd="0" presId="urn:microsoft.com/office/officeart/2008/layout/LinedList"/>
    <dgm:cxn modelId="{15F23008-204F-4641-B77B-F727E46EBC2F}" srcId="{F5FCD6FA-05E6-4E93-8580-E318074D172C}" destId="{C1EBD16D-C445-4DB5-982A-14B5318656BA}" srcOrd="0" destOrd="0" parTransId="{C0BDDAD3-35BA-4A4D-A3CD-1561897E06F7}" sibTransId="{5C81A02A-52D1-4D5A-A410-F980E4D0048E}"/>
    <dgm:cxn modelId="{E13EADA0-29FD-4F8E-B04E-F73EA1E2B2D9}" type="presOf" srcId="{B88C8179-56B0-4FD9-A30C-A520EB13BFA5}" destId="{19C2F480-6814-427D-B968-6C9B479D9005}" srcOrd="0" destOrd="0" presId="urn:microsoft.com/office/officeart/2008/layout/LinedList"/>
    <dgm:cxn modelId="{325E7829-BD4A-4367-B970-34155A354598}" type="presOf" srcId="{F5FCD6FA-05E6-4E93-8580-E318074D172C}" destId="{40596068-0BA9-494C-9AA6-6423941F5A71}" srcOrd="0" destOrd="0" presId="urn:microsoft.com/office/officeart/2008/layout/LinedList"/>
    <dgm:cxn modelId="{6A29F22C-846E-4D14-9A30-F07BDFD4F16C}" srcId="{F5FCD6FA-05E6-4E93-8580-E318074D172C}" destId="{B88C8179-56B0-4FD9-A30C-A520EB13BFA5}" srcOrd="1" destOrd="0" parTransId="{DBE7548B-0E99-481F-880C-5D365E8C9479}" sibTransId="{2B8E134E-6172-47D3-A106-40597A809387}"/>
    <dgm:cxn modelId="{2AC830BA-0D51-41F0-843A-13E6CED32BCA}" type="presParOf" srcId="{40596068-0BA9-494C-9AA6-6423941F5A71}" destId="{F725E62D-A82A-4BA0-B0BE-8C32AA8013F3}" srcOrd="0" destOrd="0" presId="urn:microsoft.com/office/officeart/2008/layout/LinedList"/>
    <dgm:cxn modelId="{11E45EC6-62FC-4B99-9316-CA406B58C12E}" type="presParOf" srcId="{40596068-0BA9-494C-9AA6-6423941F5A71}" destId="{9DFDF0C5-C594-4485-A78C-1F318B484267}" srcOrd="1" destOrd="0" presId="urn:microsoft.com/office/officeart/2008/layout/LinedList"/>
    <dgm:cxn modelId="{C67597D1-2CFF-4C82-9AAA-ECE24AE88DA5}" type="presParOf" srcId="{9DFDF0C5-C594-4485-A78C-1F318B484267}" destId="{C489A3ED-3791-4269-A513-DFD56903F55B}" srcOrd="0" destOrd="0" presId="urn:microsoft.com/office/officeart/2008/layout/LinedList"/>
    <dgm:cxn modelId="{A0B41331-630A-42AC-9147-A8A8869BE502}" type="presParOf" srcId="{9DFDF0C5-C594-4485-A78C-1F318B484267}" destId="{4E5EF735-6584-4EB1-B9FD-3D4D59B87FF8}" srcOrd="1" destOrd="0" presId="urn:microsoft.com/office/officeart/2008/layout/LinedList"/>
    <dgm:cxn modelId="{939E1392-1EFF-4B4B-A571-8B94A6B85C09}" type="presParOf" srcId="{40596068-0BA9-494C-9AA6-6423941F5A71}" destId="{992A98F5-D69C-4D47-B39C-5E47D5EA65E2}" srcOrd="2" destOrd="0" presId="urn:microsoft.com/office/officeart/2008/layout/LinedList"/>
    <dgm:cxn modelId="{BAA5F386-7513-4CE6-B552-8466AC6DC33A}" type="presParOf" srcId="{40596068-0BA9-494C-9AA6-6423941F5A71}" destId="{7AEAB5B3-B728-4662-88C6-F082E496BD17}" srcOrd="3" destOrd="0" presId="urn:microsoft.com/office/officeart/2008/layout/LinedList"/>
    <dgm:cxn modelId="{404AE891-D382-4D36-B92E-D1E51E508A26}" type="presParOf" srcId="{7AEAB5B3-B728-4662-88C6-F082E496BD17}" destId="{19C2F480-6814-427D-B968-6C9B479D9005}" srcOrd="0" destOrd="0" presId="urn:microsoft.com/office/officeart/2008/layout/LinedList"/>
    <dgm:cxn modelId="{7FECEE60-B4D0-4CAE-84ED-623B04265CDE}" type="presParOf" srcId="{7AEAB5B3-B728-4662-88C6-F082E496BD17}" destId="{4917A633-4D7E-452D-A6FF-95C3FE168C4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831CD126-E6D2-41F6-BC10-2A509F003A1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tr-TR"/>
        </a:p>
      </dgm:t>
    </dgm:pt>
    <dgm:pt modelId="{ADABFEB7-517E-4E68-BCCA-0EF57BD03BA4}">
      <dgm:prSet/>
      <dgm:spPr/>
      <dgm:t>
        <a:bodyPr/>
        <a:lstStyle/>
        <a:p>
          <a:pPr rtl="0"/>
          <a:r>
            <a:rPr lang="tr-TR" b="1" dirty="0" smtClean="0">
              <a:latin typeface="Times New Roman" panose="02020603050405020304" pitchFamily="18" charset="0"/>
              <a:cs typeface="Times New Roman" panose="02020603050405020304" pitchFamily="18" charset="0"/>
            </a:rPr>
            <a:t>Harcama yetkilisi ile muhasebe yetkilisi görevi aynı kişide birleşemez. Malî hizmetler biriminde ön malî kontrol görevini yürütenler malî işlem sürecinde görev alamazlar. </a:t>
          </a:r>
        </a:p>
      </dgm:t>
    </dgm:pt>
    <dgm:pt modelId="{EAB796A3-7F3B-4CA6-92C8-8D29E4668404}" type="parTrans" cxnId="{74D2D2CD-EC68-470C-AD7B-960A6716CFD2}">
      <dgm:prSet/>
      <dgm:spPr/>
      <dgm:t>
        <a:bodyPr/>
        <a:lstStyle/>
        <a:p>
          <a:endParaRPr lang="en-US"/>
        </a:p>
      </dgm:t>
    </dgm:pt>
    <dgm:pt modelId="{69627EC6-8C46-4505-A357-9C7556FF7AA9}" type="sibTrans" cxnId="{74D2D2CD-EC68-470C-AD7B-960A6716CFD2}">
      <dgm:prSet/>
      <dgm:spPr/>
      <dgm:t>
        <a:bodyPr/>
        <a:lstStyle/>
        <a:p>
          <a:endParaRPr lang="en-US"/>
        </a:p>
      </dgm:t>
    </dgm:pt>
    <dgm:pt modelId="{73C10BB1-F6EF-4F9A-A407-D4A5C0C20A37}">
      <dgm:prSet/>
      <dgm:spPr/>
      <dgm:t>
        <a:bodyPr/>
        <a:lstStyle/>
        <a:p>
          <a:pPr rtl="0"/>
          <a:r>
            <a:rPr lang="tr-TR" b="1" dirty="0" smtClean="0">
              <a:latin typeface="Times New Roman" panose="02020603050405020304" pitchFamily="18" charset="0"/>
              <a:cs typeface="Times New Roman" panose="02020603050405020304" pitchFamily="18" charset="0"/>
            </a:rPr>
            <a:t>İdarelerin malî hizmetler birimlerinde malî hizmetler uzman yardımcısı ve malî hizmetler uzmanı çalıştırılabilir.</a:t>
          </a:r>
          <a:endParaRPr lang="tr-TR" b="1" dirty="0">
            <a:latin typeface="Times New Roman" panose="02020603050405020304" pitchFamily="18" charset="0"/>
            <a:cs typeface="Times New Roman" panose="02020603050405020304" pitchFamily="18" charset="0"/>
          </a:endParaRPr>
        </a:p>
      </dgm:t>
    </dgm:pt>
    <dgm:pt modelId="{4F37CACD-C51C-4738-9FC0-8C7D041C4E6B}" type="parTrans" cxnId="{CF504BA5-BA72-456E-9ADC-AE81068E7E34}">
      <dgm:prSet/>
      <dgm:spPr/>
      <dgm:t>
        <a:bodyPr/>
        <a:lstStyle/>
        <a:p>
          <a:endParaRPr lang="en-US"/>
        </a:p>
      </dgm:t>
    </dgm:pt>
    <dgm:pt modelId="{E795AE50-2153-4E03-8937-D409B428F8A0}" type="sibTrans" cxnId="{CF504BA5-BA72-456E-9ADC-AE81068E7E34}">
      <dgm:prSet/>
      <dgm:spPr/>
      <dgm:t>
        <a:bodyPr/>
        <a:lstStyle/>
        <a:p>
          <a:endParaRPr lang="en-US"/>
        </a:p>
      </dgm:t>
    </dgm:pt>
    <dgm:pt modelId="{EF816A69-28D2-4613-ACEA-16082B37DE74}" type="pres">
      <dgm:prSet presAssocID="{831CD126-E6D2-41F6-BC10-2A509F003A1F}" presName="vert0" presStyleCnt="0">
        <dgm:presLayoutVars>
          <dgm:dir/>
          <dgm:animOne val="branch"/>
          <dgm:animLvl val="lvl"/>
        </dgm:presLayoutVars>
      </dgm:prSet>
      <dgm:spPr/>
      <dgm:t>
        <a:bodyPr/>
        <a:lstStyle/>
        <a:p>
          <a:endParaRPr lang="en-US"/>
        </a:p>
      </dgm:t>
    </dgm:pt>
    <dgm:pt modelId="{881CDF36-F13A-4DC8-9C2F-0C5E56F8728C}" type="pres">
      <dgm:prSet presAssocID="{ADABFEB7-517E-4E68-BCCA-0EF57BD03BA4}" presName="thickLine" presStyleLbl="alignNode1" presStyleIdx="0" presStyleCnt="2"/>
      <dgm:spPr/>
    </dgm:pt>
    <dgm:pt modelId="{DA4B7A31-B815-4325-82D8-DE1EBD3E5CEC}" type="pres">
      <dgm:prSet presAssocID="{ADABFEB7-517E-4E68-BCCA-0EF57BD03BA4}" presName="horz1" presStyleCnt="0"/>
      <dgm:spPr/>
    </dgm:pt>
    <dgm:pt modelId="{195837D3-5627-4781-A276-6CBFFB15F246}" type="pres">
      <dgm:prSet presAssocID="{ADABFEB7-517E-4E68-BCCA-0EF57BD03BA4}" presName="tx1" presStyleLbl="revTx" presStyleIdx="0" presStyleCnt="2"/>
      <dgm:spPr/>
      <dgm:t>
        <a:bodyPr/>
        <a:lstStyle/>
        <a:p>
          <a:endParaRPr lang="tr-TR"/>
        </a:p>
      </dgm:t>
    </dgm:pt>
    <dgm:pt modelId="{0742BDAC-0B0A-40DD-9F76-29A637F4C1DC}" type="pres">
      <dgm:prSet presAssocID="{ADABFEB7-517E-4E68-BCCA-0EF57BD03BA4}" presName="vert1" presStyleCnt="0"/>
      <dgm:spPr/>
    </dgm:pt>
    <dgm:pt modelId="{215D56E9-0E1B-48A7-86F8-4F875E7390AB}" type="pres">
      <dgm:prSet presAssocID="{73C10BB1-F6EF-4F9A-A407-D4A5C0C20A37}" presName="thickLine" presStyleLbl="alignNode1" presStyleIdx="1" presStyleCnt="2"/>
      <dgm:spPr/>
    </dgm:pt>
    <dgm:pt modelId="{8BB98C8E-9A21-42C3-9608-3331DE33B5BE}" type="pres">
      <dgm:prSet presAssocID="{73C10BB1-F6EF-4F9A-A407-D4A5C0C20A37}" presName="horz1" presStyleCnt="0"/>
      <dgm:spPr/>
    </dgm:pt>
    <dgm:pt modelId="{C8CAA1AE-E70C-46E1-B4FD-0C6741447917}" type="pres">
      <dgm:prSet presAssocID="{73C10BB1-F6EF-4F9A-A407-D4A5C0C20A37}" presName="tx1" presStyleLbl="revTx" presStyleIdx="1" presStyleCnt="2"/>
      <dgm:spPr/>
      <dgm:t>
        <a:bodyPr/>
        <a:lstStyle/>
        <a:p>
          <a:endParaRPr lang="tr-TR"/>
        </a:p>
      </dgm:t>
    </dgm:pt>
    <dgm:pt modelId="{13575E39-5FE8-4152-973B-A04D39F8011A}" type="pres">
      <dgm:prSet presAssocID="{73C10BB1-F6EF-4F9A-A407-D4A5C0C20A37}" presName="vert1" presStyleCnt="0"/>
      <dgm:spPr/>
    </dgm:pt>
  </dgm:ptLst>
  <dgm:cxnLst>
    <dgm:cxn modelId="{79116871-C230-4639-AB27-440B4AE7BEC3}" type="presOf" srcId="{ADABFEB7-517E-4E68-BCCA-0EF57BD03BA4}" destId="{195837D3-5627-4781-A276-6CBFFB15F246}" srcOrd="0" destOrd="0" presId="urn:microsoft.com/office/officeart/2008/layout/LinedList"/>
    <dgm:cxn modelId="{CF504BA5-BA72-456E-9ADC-AE81068E7E34}" srcId="{831CD126-E6D2-41F6-BC10-2A509F003A1F}" destId="{73C10BB1-F6EF-4F9A-A407-D4A5C0C20A37}" srcOrd="1" destOrd="0" parTransId="{4F37CACD-C51C-4738-9FC0-8C7D041C4E6B}" sibTransId="{E795AE50-2153-4E03-8937-D409B428F8A0}"/>
    <dgm:cxn modelId="{997C1C5C-A000-4555-BC7E-8BC76D1B640F}" type="presOf" srcId="{831CD126-E6D2-41F6-BC10-2A509F003A1F}" destId="{EF816A69-28D2-4613-ACEA-16082B37DE74}" srcOrd="0" destOrd="0" presId="urn:microsoft.com/office/officeart/2008/layout/LinedList"/>
    <dgm:cxn modelId="{5D597F8F-804B-4587-BCB4-12EA0ACEF8E5}" type="presOf" srcId="{73C10BB1-F6EF-4F9A-A407-D4A5C0C20A37}" destId="{C8CAA1AE-E70C-46E1-B4FD-0C6741447917}" srcOrd="0" destOrd="0" presId="urn:microsoft.com/office/officeart/2008/layout/LinedList"/>
    <dgm:cxn modelId="{74D2D2CD-EC68-470C-AD7B-960A6716CFD2}" srcId="{831CD126-E6D2-41F6-BC10-2A509F003A1F}" destId="{ADABFEB7-517E-4E68-BCCA-0EF57BD03BA4}" srcOrd="0" destOrd="0" parTransId="{EAB796A3-7F3B-4CA6-92C8-8D29E4668404}" sibTransId="{69627EC6-8C46-4505-A357-9C7556FF7AA9}"/>
    <dgm:cxn modelId="{3FFF0CF9-AC3C-47E7-8C3A-7ED5196DEAF5}" type="presParOf" srcId="{EF816A69-28D2-4613-ACEA-16082B37DE74}" destId="{881CDF36-F13A-4DC8-9C2F-0C5E56F8728C}" srcOrd="0" destOrd="0" presId="urn:microsoft.com/office/officeart/2008/layout/LinedList"/>
    <dgm:cxn modelId="{8C137F6C-317C-4B96-A897-BBAB5AD633E5}" type="presParOf" srcId="{EF816A69-28D2-4613-ACEA-16082B37DE74}" destId="{DA4B7A31-B815-4325-82D8-DE1EBD3E5CEC}" srcOrd="1" destOrd="0" presId="urn:microsoft.com/office/officeart/2008/layout/LinedList"/>
    <dgm:cxn modelId="{9EB342E0-F8D9-47F0-8DDC-6154B583AEAA}" type="presParOf" srcId="{DA4B7A31-B815-4325-82D8-DE1EBD3E5CEC}" destId="{195837D3-5627-4781-A276-6CBFFB15F246}" srcOrd="0" destOrd="0" presId="urn:microsoft.com/office/officeart/2008/layout/LinedList"/>
    <dgm:cxn modelId="{A807907F-6563-4C01-8376-3A8858F5C295}" type="presParOf" srcId="{DA4B7A31-B815-4325-82D8-DE1EBD3E5CEC}" destId="{0742BDAC-0B0A-40DD-9F76-29A637F4C1DC}" srcOrd="1" destOrd="0" presId="urn:microsoft.com/office/officeart/2008/layout/LinedList"/>
    <dgm:cxn modelId="{1BD2C18E-4FF9-4595-A5DB-CB26ACEF3955}" type="presParOf" srcId="{EF816A69-28D2-4613-ACEA-16082B37DE74}" destId="{215D56E9-0E1B-48A7-86F8-4F875E7390AB}" srcOrd="2" destOrd="0" presId="urn:microsoft.com/office/officeart/2008/layout/LinedList"/>
    <dgm:cxn modelId="{62D4DA66-0089-48C6-B5D2-F7D863031E4E}" type="presParOf" srcId="{EF816A69-28D2-4613-ACEA-16082B37DE74}" destId="{8BB98C8E-9A21-42C3-9608-3331DE33B5BE}" srcOrd="3" destOrd="0" presId="urn:microsoft.com/office/officeart/2008/layout/LinedList"/>
    <dgm:cxn modelId="{9E360C36-84B7-4956-B0FB-0E192F30CB96}" type="presParOf" srcId="{8BB98C8E-9A21-42C3-9608-3331DE33B5BE}" destId="{C8CAA1AE-E70C-46E1-B4FD-0C6741447917}" srcOrd="0" destOrd="0" presId="urn:microsoft.com/office/officeart/2008/layout/LinedList"/>
    <dgm:cxn modelId="{2CF86272-B817-419A-8350-B2F1B7EC9439}" type="presParOf" srcId="{8BB98C8E-9A21-42C3-9608-3331DE33B5BE}" destId="{13575E39-5FE8-4152-973B-A04D39F8011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7F65E25F-4244-4003-81FD-5206E280538D}" type="doc">
      <dgm:prSet loTypeId="urn:microsoft.com/office/officeart/2005/8/layout/radial4" loCatId="relationship" qsTypeId="urn:microsoft.com/office/officeart/2005/8/quickstyle/simple3" qsCatId="simple" csTypeId="urn:microsoft.com/office/officeart/2005/8/colors/accent0_3" csCatId="mainScheme" phldr="1"/>
      <dgm:spPr/>
      <dgm:t>
        <a:bodyPr/>
        <a:lstStyle/>
        <a:p>
          <a:endParaRPr lang="tr-TR"/>
        </a:p>
      </dgm:t>
    </dgm:pt>
    <dgm:pt modelId="{4E0631D4-E064-4F2E-A213-14B1646F1C1A}">
      <dgm:prSet/>
      <dgm:spPr>
        <a:gradFill flip="none" rotWithShape="0">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dgm:spPr>
      <dgm:t>
        <a:bodyPr/>
        <a:lstStyle/>
        <a:p>
          <a:pPr rtl="0"/>
          <a:r>
            <a:rPr lang="tr-TR" dirty="0" smtClean="0"/>
            <a:t>Muhasebe yetkililerinin bu Kanuna göre</a:t>
          </a:r>
          <a:endParaRPr lang="tr-TR" dirty="0"/>
        </a:p>
      </dgm:t>
    </dgm:pt>
    <dgm:pt modelId="{3DA0A98F-0A0A-4721-9DD8-F2D973A723FD}" type="parTrans" cxnId="{851A29F0-F6A3-4E28-8552-FE663E412703}">
      <dgm:prSet/>
      <dgm:spPr/>
      <dgm:t>
        <a:bodyPr/>
        <a:lstStyle/>
        <a:p>
          <a:endParaRPr lang="tr-TR"/>
        </a:p>
      </dgm:t>
    </dgm:pt>
    <dgm:pt modelId="{2BA04D57-E548-4226-9DCE-CD1465E5ED29}" type="sibTrans" cxnId="{851A29F0-F6A3-4E28-8552-FE663E412703}">
      <dgm:prSet/>
      <dgm:spPr/>
      <dgm:t>
        <a:bodyPr/>
        <a:lstStyle/>
        <a:p>
          <a:endParaRPr lang="tr-TR"/>
        </a:p>
      </dgm:t>
    </dgm:pt>
    <dgm:pt modelId="{EDB561B8-63A8-4BCF-B9A5-8F0C74FD8B76}">
      <dgm:prSet/>
      <dgm:spPr>
        <a:gradFill flip="none" rotWithShape="0">
          <a:gsLst>
            <a:gs pos="0">
              <a:srgbClr val="92D050">
                <a:shade val="30000"/>
                <a:satMod val="115000"/>
              </a:srgbClr>
            </a:gs>
            <a:gs pos="50000">
              <a:srgbClr val="92D050">
                <a:shade val="67500"/>
                <a:satMod val="115000"/>
              </a:srgbClr>
            </a:gs>
            <a:gs pos="100000">
              <a:srgbClr val="92D050">
                <a:shade val="100000"/>
                <a:satMod val="115000"/>
              </a:srgbClr>
            </a:gs>
          </a:gsLst>
          <a:lin ang="10800000" scaled="1"/>
          <a:tileRect/>
        </a:gradFill>
      </dgm:spPr>
      <dgm:t>
        <a:bodyPr/>
        <a:lstStyle/>
        <a:p>
          <a:pPr rtl="0"/>
          <a:r>
            <a:rPr lang="tr-TR" dirty="0" smtClean="0"/>
            <a:t>yapacakları kontrollere ilişkin sorumlulukları, görevleri gereği incelemeleri gereken belgelerle sınırlıdır</a:t>
          </a:r>
          <a:endParaRPr lang="tr-TR" dirty="0"/>
        </a:p>
      </dgm:t>
    </dgm:pt>
    <dgm:pt modelId="{D4621518-0FC9-46F9-9EC4-EE41981E9322}" type="parTrans" cxnId="{FC6BB8DF-C338-4C9A-849E-5B23110A15DA}">
      <dgm:prSet/>
      <dgm:spPr>
        <a:solidFill>
          <a:schemeClr val="accent2">
            <a:lumMod val="75000"/>
          </a:schemeClr>
        </a:solidFill>
      </dgm:spPr>
      <dgm:t>
        <a:bodyPr/>
        <a:lstStyle/>
        <a:p>
          <a:endParaRPr lang="tr-TR"/>
        </a:p>
      </dgm:t>
    </dgm:pt>
    <dgm:pt modelId="{A457A355-CE7B-4578-9842-CF6EF998E5BF}" type="sibTrans" cxnId="{FC6BB8DF-C338-4C9A-849E-5B23110A15DA}">
      <dgm:prSet/>
      <dgm:spPr/>
      <dgm:t>
        <a:bodyPr/>
        <a:lstStyle/>
        <a:p>
          <a:endParaRPr lang="tr-TR"/>
        </a:p>
      </dgm:t>
    </dgm:pt>
    <dgm:pt modelId="{36061E90-63BB-466D-BDFE-9EADB115039E}">
      <dgm:prSet/>
      <dgm:spPr>
        <a:gradFill flip="none" rotWithShape="0">
          <a:gsLst>
            <a:gs pos="0">
              <a:srgbClr val="92D050">
                <a:shade val="30000"/>
                <a:satMod val="115000"/>
              </a:srgbClr>
            </a:gs>
            <a:gs pos="50000">
              <a:srgbClr val="92D050">
                <a:shade val="67500"/>
                <a:satMod val="115000"/>
              </a:srgbClr>
            </a:gs>
            <a:gs pos="100000">
              <a:srgbClr val="92D050">
                <a:shade val="100000"/>
                <a:satMod val="115000"/>
              </a:srgbClr>
            </a:gs>
          </a:gsLst>
          <a:lin ang="13500000" scaled="1"/>
          <a:tileRect/>
        </a:gradFill>
      </dgm:spPr>
      <dgm:t>
        <a:bodyPr/>
        <a:lstStyle/>
        <a:p>
          <a:pPr rtl="0"/>
          <a:r>
            <a:rPr lang="tr-TR" dirty="0" smtClean="0"/>
            <a:t>Muhasebe yetkilisi adına ve hesabına para ve parayla ifade edilebilen değerleri geçici olarak almaya, vermeye ve</a:t>
          </a:r>
          <a:endParaRPr lang="tr-TR" dirty="0"/>
        </a:p>
      </dgm:t>
    </dgm:pt>
    <dgm:pt modelId="{C4E15994-900F-4FBB-A577-4324C60F2519}" type="parTrans" cxnId="{E71237FA-68A2-4F17-A991-853F8FC36A55}">
      <dgm:prSet/>
      <dgm:spPr>
        <a:solidFill>
          <a:schemeClr val="accent2">
            <a:lumMod val="75000"/>
          </a:schemeClr>
        </a:solidFill>
      </dgm:spPr>
      <dgm:t>
        <a:bodyPr/>
        <a:lstStyle/>
        <a:p>
          <a:endParaRPr lang="tr-TR"/>
        </a:p>
      </dgm:t>
    </dgm:pt>
    <dgm:pt modelId="{5B7A1CA2-2DA5-4EED-A8E6-1E2C38C0753F}" type="sibTrans" cxnId="{E71237FA-68A2-4F17-A991-853F8FC36A55}">
      <dgm:prSet/>
      <dgm:spPr/>
      <dgm:t>
        <a:bodyPr/>
        <a:lstStyle/>
        <a:p>
          <a:endParaRPr lang="tr-TR"/>
        </a:p>
      </dgm:t>
    </dgm:pt>
    <dgm:pt modelId="{14046023-7D92-4E7A-B69D-2C961D83968A}">
      <dgm:prSet/>
      <dgm:spPr>
        <a:gradFill flip="none" rotWithShape="0">
          <a:gsLst>
            <a:gs pos="0">
              <a:srgbClr val="92D050">
                <a:shade val="30000"/>
                <a:satMod val="115000"/>
              </a:srgbClr>
            </a:gs>
            <a:gs pos="50000">
              <a:srgbClr val="92D050">
                <a:shade val="67500"/>
                <a:satMod val="115000"/>
              </a:srgbClr>
            </a:gs>
            <a:gs pos="100000">
              <a:srgbClr val="92D050">
                <a:shade val="100000"/>
                <a:satMod val="115000"/>
              </a:srgbClr>
            </a:gs>
          </a:gsLst>
          <a:path path="circle">
            <a:fillToRect t="100000" r="100000"/>
          </a:path>
          <a:tileRect l="-100000" b="-100000"/>
        </a:gradFill>
      </dgm:spPr>
      <dgm:t>
        <a:bodyPr/>
        <a:lstStyle/>
        <a:p>
          <a:pPr rtl="0"/>
          <a:r>
            <a:rPr lang="tr-TR" dirty="0" smtClean="0"/>
            <a:t>göndermeye yetkili olanlar </a:t>
          </a:r>
          <a:r>
            <a:rPr lang="tr-TR" b="1" u="sng" dirty="0" smtClean="0"/>
            <a:t>muhasebe yetkilisi mutemedi</a:t>
          </a:r>
          <a:r>
            <a:rPr lang="tr-TR" dirty="0" smtClean="0"/>
            <a:t>dir. </a:t>
          </a:r>
          <a:endParaRPr lang="tr-TR" dirty="0"/>
        </a:p>
      </dgm:t>
    </dgm:pt>
    <dgm:pt modelId="{4AE8F694-3A34-4DCD-AE63-55387D7B0058}" type="parTrans" cxnId="{F040652C-7D05-4921-BE4F-1ED706900E2E}">
      <dgm:prSet/>
      <dgm:spPr>
        <a:solidFill>
          <a:schemeClr val="accent2">
            <a:lumMod val="75000"/>
          </a:schemeClr>
        </a:solidFill>
      </dgm:spPr>
      <dgm:t>
        <a:bodyPr/>
        <a:lstStyle/>
        <a:p>
          <a:endParaRPr lang="tr-TR"/>
        </a:p>
      </dgm:t>
    </dgm:pt>
    <dgm:pt modelId="{F50A6DE9-3968-476A-8673-7EB46950FA29}" type="sibTrans" cxnId="{F040652C-7D05-4921-BE4F-1ED706900E2E}">
      <dgm:prSet/>
      <dgm:spPr/>
      <dgm:t>
        <a:bodyPr/>
        <a:lstStyle/>
        <a:p>
          <a:endParaRPr lang="tr-TR"/>
        </a:p>
      </dgm:t>
    </dgm:pt>
    <dgm:pt modelId="{A2C71AA5-F020-4081-8474-327060E84D3A}">
      <dgm:prSet/>
      <dgm:spPr>
        <a:gradFill flip="none" rotWithShape="0">
          <a:gsLst>
            <a:gs pos="0">
              <a:srgbClr val="92D050">
                <a:shade val="30000"/>
                <a:satMod val="115000"/>
              </a:srgbClr>
            </a:gs>
            <a:gs pos="50000">
              <a:srgbClr val="92D050">
                <a:shade val="67500"/>
                <a:satMod val="115000"/>
              </a:srgbClr>
            </a:gs>
            <a:gs pos="100000">
              <a:srgbClr val="92D050">
                <a:shade val="100000"/>
                <a:satMod val="115000"/>
              </a:srgbClr>
            </a:gs>
          </a:gsLst>
          <a:lin ang="0" scaled="1"/>
          <a:tileRect/>
        </a:gradFill>
      </dgm:spPr>
      <dgm:t>
        <a:bodyPr/>
        <a:lstStyle/>
        <a:p>
          <a:pPr rtl="0"/>
          <a:r>
            <a:rPr lang="tr-TR" dirty="0" smtClean="0"/>
            <a:t>Muhasebe yetkilisi mutemetleri doğrudan muhasebe yetkilisine karşı sorumludur.</a:t>
          </a:r>
          <a:endParaRPr lang="tr-TR" dirty="0"/>
        </a:p>
      </dgm:t>
    </dgm:pt>
    <dgm:pt modelId="{D5ABCBAC-0EC9-4050-97EA-D3D05139489B}" type="parTrans" cxnId="{F011ACEE-B995-447A-877F-9A0B16106104}">
      <dgm:prSet/>
      <dgm:spPr>
        <a:solidFill>
          <a:schemeClr val="accent2">
            <a:lumMod val="75000"/>
          </a:schemeClr>
        </a:solidFill>
      </dgm:spPr>
      <dgm:t>
        <a:bodyPr/>
        <a:lstStyle/>
        <a:p>
          <a:endParaRPr lang="tr-TR"/>
        </a:p>
      </dgm:t>
    </dgm:pt>
    <dgm:pt modelId="{92B084F7-5FCE-495E-9593-2740D62587A8}" type="sibTrans" cxnId="{F011ACEE-B995-447A-877F-9A0B16106104}">
      <dgm:prSet/>
      <dgm:spPr/>
      <dgm:t>
        <a:bodyPr/>
        <a:lstStyle/>
        <a:p>
          <a:endParaRPr lang="tr-TR"/>
        </a:p>
      </dgm:t>
    </dgm:pt>
    <dgm:pt modelId="{476B4759-6DB0-4593-815B-7DEBB40EE436}" type="pres">
      <dgm:prSet presAssocID="{7F65E25F-4244-4003-81FD-5206E280538D}" presName="cycle" presStyleCnt="0">
        <dgm:presLayoutVars>
          <dgm:chMax val="1"/>
          <dgm:dir/>
          <dgm:animLvl val="ctr"/>
          <dgm:resizeHandles val="exact"/>
        </dgm:presLayoutVars>
      </dgm:prSet>
      <dgm:spPr/>
      <dgm:t>
        <a:bodyPr/>
        <a:lstStyle/>
        <a:p>
          <a:endParaRPr lang="en-US"/>
        </a:p>
      </dgm:t>
    </dgm:pt>
    <dgm:pt modelId="{C97BF1F9-9EBC-4A0A-8F96-DC33D0157B8D}" type="pres">
      <dgm:prSet presAssocID="{4E0631D4-E064-4F2E-A213-14B1646F1C1A}" presName="centerShape" presStyleLbl="node0" presStyleIdx="0" presStyleCnt="1"/>
      <dgm:spPr/>
      <dgm:t>
        <a:bodyPr/>
        <a:lstStyle/>
        <a:p>
          <a:endParaRPr lang="en-US"/>
        </a:p>
      </dgm:t>
    </dgm:pt>
    <dgm:pt modelId="{0F41177E-B968-456C-90B1-867574B7FB5D}" type="pres">
      <dgm:prSet presAssocID="{D4621518-0FC9-46F9-9EC4-EE41981E9322}" presName="parTrans" presStyleLbl="bgSibTrans2D1" presStyleIdx="0" presStyleCnt="4"/>
      <dgm:spPr/>
      <dgm:t>
        <a:bodyPr/>
        <a:lstStyle/>
        <a:p>
          <a:endParaRPr lang="en-US"/>
        </a:p>
      </dgm:t>
    </dgm:pt>
    <dgm:pt modelId="{3F20D8FA-735B-4EB6-9E86-04B712FCACFB}" type="pres">
      <dgm:prSet presAssocID="{EDB561B8-63A8-4BCF-B9A5-8F0C74FD8B76}" presName="node" presStyleLbl="node1" presStyleIdx="0" presStyleCnt="4" custScaleX="148907" custRadScaleRad="139652" custRadScaleInc="-26038">
        <dgm:presLayoutVars>
          <dgm:bulletEnabled val="1"/>
        </dgm:presLayoutVars>
      </dgm:prSet>
      <dgm:spPr/>
      <dgm:t>
        <a:bodyPr/>
        <a:lstStyle/>
        <a:p>
          <a:endParaRPr lang="en-US"/>
        </a:p>
      </dgm:t>
    </dgm:pt>
    <dgm:pt modelId="{24B83B84-F1C0-4CB8-B161-EDAB9066CFEE}" type="pres">
      <dgm:prSet presAssocID="{C4E15994-900F-4FBB-A577-4324C60F2519}" presName="parTrans" presStyleLbl="bgSibTrans2D1" presStyleIdx="1" presStyleCnt="4" custLinFactNeighborX="2825" custLinFactNeighborY="-6445"/>
      <dgm:spPr/>
      <dgm:t>
        <a:bodyPr/>
        <a:lstStyle/>
        <a:p>
          <a:endParaRPr lang="en-US"/>
        </a:p>
      </dgm:t>
    </dgm:pt>
    <dgm:pt modelId="{522117E9-8DA2-485F-8C36-0D037C5A7E0C}" type="pres">
      <dgm:prSet presAssocID="{36061E90-63BB-466D-BDFE-9EADB115039E}" presName="node" presStyleLbl="node1" presStyleIdx="1" presStyleCnt="4" custScaleX="150939" custRadScaleRad="110201" custRadScaleInc="-27953">
        <dgm:presLayoutVars>
          <dgm:bulletEnabled val="1"/>
        </dgm:presLayoutVars>
      </dgm:prSet>
      <dgm:spPr/>
      <dgm:t>
        <a:bodyPr/>
        <a:lstStyle/>
        <a:p>
          <a:endParaRPr lang="en-US"/>
        </a:p>
      </dgm:t>
    </dgm:pt>
    <dgm:pt modelId="{A82D4864-1458-416C-B05F-C706607BD3E2}" type="pres">
      <dgm:prSet presAssocID="{4AE8F694-3A34-4DCD-AE63-55387D7B0058}" presName="parTrans" presStyleLbl="bgSibTrans2D1" presStyleIdx="2" presStyleCnt="4"/>
      <dgm:spPr/>
      <dgm:t>
        <a:bodyPr/>
        <a:lstStyle/>
        <a:p>
          <a:endParaRPr lang="en-US"/>
        </a:p>
      </dgm:t>
    </dgm:pt>
    <dgm:pt modelId="{AF172072-1180-4000-B37B-54ECBFAF1EE7}" type="pres">
      <dgm:prSet presAssocID="{14046023-7D92-4E7A-B69D-2C961D83968A}" presName="node" presStyleLbl="node1" presStyleIdx="2" presStyleCnt="4" custScaleX="143211" custRadScaleRad="113789" custRadScaleInc="35008">
        <dgm:presLayoutVars>
          <dgm:bulletEnabled val="1"/>
        </dgm:presLayoutVars>
      </dgm:prSet>
      <dgm:spPr/>
      <dgm:t>
        <a:bodyPr/>
        <a:lstStyle/>
        <a:p>
          <a:endParaRPr lang="tr-TR"/>
        </a:p>
      </dgm:t>
    </dgm:pt>
    <dgm:pt modelId="{64236309-C1EF-4520-B585-C6492C5050E2}" type="pres">
      <dgm:prSet presAssocID="{D5ABCBAC-0EC9-4050-97EA-D3D05139489B}" presName="parTrans" presStyleLbl="bgSibTrans2D1" presStyleIdx="3" presStyleCnt="4"/>
      <dgm:spPr/>
      <dgm:t>
        <a:bodyPr/>
        <a:lstStyle/>
        <a:p>
          <a:endParaRPr lang="en-US"/>
        </a:p>
      </dgm:t>
    </dgm:pt>
    <dgm:pt modelId="{0E7D18C8-FECF-478E-97D9-4D801CAD8BFB}" type="pres">
      <dgm:prSet presAssocID="{A2C71AA5-F020-4081-8474-327060E84D3A}" presName="node" presStyleLbl="node1" presStyleIdx="3" presStyleCnt="4" custScaleX="127986" custRadScaleRad="125805" custRadScaleInc="30479">
        <dgm:presLayoutVars>
          <dgm:bulletEnabled val="1"/>
        </dgm:presLayoutVars>
      </dgm:prSet>
      <dgm:spPr/>
      <dgm:t>
        <a:bodyPr/>
        <a:lstStyle/>
        <a:p>
          <a:endParaRPr lang="tr-TR"/>
        </a:p>
      </dgm:t>
    </dgm:pt>
  </dgm:ptLst>
  <dgm:cxnLst>
    <dgm:cxn modelId="{B937E586-E074-409F-B5E7-785B47520C06}" type="presOf" srcId="{4E0631D4-E064-4F2E-A213-14B1646F1C1A}" destId="{C97BF1F9-9EBC-4A0A-8F96-DC33D0157B8D}" srcOrd="0" destOrd="0" presId="urn:microsoft.com/office/officeart/2005/8/layout/radial4"/>
    <dgm:cxn modelId="{625C414E-F913-4F63-B171-46492AEFFCED}" type="presOf" srcId="{D4621518-0FC9-46F9-9EC4-EE41981E9322}" destId="{0F41177E-B968-456C-90B1-867574B7FB5D}" srcOrd="0" destOrd="0" presId="urn:microsoft.com/office/officeart/2005/8/layout/radial4"/>
    <dgm:cxn modelId="{F011ACEE-B995-447A-877F-9A0B16106104}" srcId="{4E0631D4-E064-4F2E-A213-14B1646F1C1A}" destId="{A2C71AA5-F020-4081-8474-327060E84D3A}" srcOrd="3" destOrd="0" parTransId="{D5ABCBAC-0EC9-4050-97EA-D3D05139489B}" sibTransId="{92B084F7-5FCE-495E-9593-2740D62587A8}"/>
    <dgm:cxn modelId="{6B4C85B8-EAB8-463E-B759-84D9CE21E0E9}" type="presOf" srcId="{36061E90-63BB-466D-BDFE-9EADB115039E}" destId="{522117E9-8DA2-485F-8C36-0D037C5A7E0C}" srcOrd="0" destOrd="0" presId="urn:microsoft.com/office/officeart/2005/8/layout/radial4"/>
    <dgm:cxn modelId="{FC6BB8DF-C338-4C9A-849E-5B23110A15DA}" srcId="{4E0631D4-E064-4F2E-A213-14B1646F1C1A}" destId="{EDB561B8-63A8-4BCF-B9A5-8F0C74FD8B76}" srcOrd="0" destOrd="0" parTransId="{D4621518-0FC9-46F9-9EC4-EE41981E9322}" sibTransId="{A457A355-CE7B-4578-9842-CF6EF998E5BF}"/>
    <dgm:cxn modelId="{F040652C-7D05-4921-BE4F-1ED706900E2E}" srcId="{4E0631D4-E064-4F2E-A213-14B1646F1C1A}" destId="{14046023-7D92-4E7A-B69D-2C961D83968A}" srcOrd="2" destOrd="0" parTransId="{4AE8F694-3A34-4DCD-AE63-55387D7B0058}" sibTransId="{F50A6DE9-3968-476A-8673-7EB46950FA29}"/>
    <dgm:cxn modelId="{7D953E8A-8F9C-4F2D-B82E-5CAABD91764E}" type="presOf" srcId="{14046023-7D92-4E7A-B69D-2C961D83968A}" destId="{AF172072-1180-4000-B37B-54ECBFAF1EE7}" srcOrd="0" destOrd="0" presId="urn:microsoft.com/office/officeart/2005/8/layout/radial4"/>
    <dgm:cxn modelId="{E71237FA-68A2-4F17-A991-853F8FC36A55}" srcId="{4E0631D4-E064-4F2E-A213-14B1646F1C1A}" destId="{36061E90-63BB-466D-BDFE-9EADB115039E}" srcOrd="1" destOrd="0" parTransId="{C4E15994-900F-4FBB-A577-4324C60F2519}" sibTransId="{5B7A1CA2-2DA5-4EED-A8E6-1E2C38C0753F}"/>
    <dgm:cxn modelId="{A677DC7C-46D3-4C6C-BD62-3280E6B193E0}" type="presOf" srcId="{7F65E25F-4244-4003-81FD-5206E280538D}" destId="{476B4759-6DB0-4593-815B-7DEBB40EE436}" srcOrd="0" destOrd="0" presId="urn:microsoft.com/office/officeart/2005/8/layout/radial4"/>
    <dgm:cxn modelId="{170347B5-CD92-446E-A2E0-55DA8B2710DF}" type="presOf" srcId="{C4E15994-900F-4FBB-A577-4324C60F2519}" destId="{24B83B84-F1C0-4CB8-B161-EDAB9066CFEE}" srcOrd="0" destOrd="0" presId="urn:microsoft.com/office/officeart/2005/8/layout/radial4"/>
    <dgm:cxn modelId="{5CAD517F-AF6E-4ECD-9672-BED707AB9B7E}" type="presOf" srcId="{D5ABCBAC-0EC9-4050-97EA-D3D05139489B}" destId="{64236309-C1EF-4520-B585-C6492C5050E2}" srcOrd="0" destOrd="0" presId="urn:microsoft.com/office/officeart/2005/8/layout/radial4"/>
    <dgm:cxn modelId="{7CB8865E-68B0-4428-B9C4-D4629FB33EBD}" type="presOf" srcId="{4AE8F694-3A34-4DCD-AE63-55387D7B0058}" destId="{A82D4864-1458-416C-B05F-C706607BD3E2}" srcOrd="0" destOrd="0" presId="urn:microsoft.com/office/officeart/2005/8/layout/radial4"/>
    <dgm:cxn modelId="{18BC1EF2-0262-4F19-8932-2E14AD15FC1E}" type="presOf" srcId="{A2C71AA5-F020-4081-8474-327060E84D3A}" destId="{0E7D18C8-FECF-478E-97D9-4D801CAD8BFB}" srcOrd="0" destOrd="0" presId="urn:microsoft.com/office/officeart/2005/8/layout/radial4"/>
    <dgm:cxn modelId="{1C8E9A71-9130-4364-B27E-03BD4AF6DE99}" type="presOf" srcId="{EDB561B8-63A8-4BCF-B9A5-8F0C74FD8B76}" destId="{3F20D8FA-735B-4EB6-9E86-04B712FCACFB}" srcOrd="0" destOrd="0" presId="urn:microsoft.com/office/officeart/2005/8/layout/radial4"/>
    <dgm:cxn modelId="{851A29F0-F6A3-4E28-8552-FE663E412703}" srcId="{7F65E25F-4244-4003-81FD-5206E280538D}" destId="{4E0631D4-E064-4F2E-A213-14B1646F1C1A}" srcOrd="0" destOrd="0" parTransId="{3DA0A98F-0A0A-4721-9DD8-F2D973A723FD}" sibTransId="{2BA04D57-E548-4226-9DCE-CD1465E5ED29}"/>
    <dgm:cxn modelId="{DC4E5930-CC60-41C5-8000-A39A019710F4}" type="presParOf" srcId="{476B4759-6DB0-4593-815B-7DEBB40EE436}" destId="{C97BF1F9-9EBC-4A0A-8F96-DC33D0157B8D}" srcOrd="0" destOrd="0" presId="urn:microsoft.com/office/officeart/2005/8/layout/radial4"/>
    <dgm:cxn modelId="{817D8345-C93A-4BFD-B579-244BD3118F8E}" type="presParOf" srcId="{476B4759-6DB0-4593-815B-7DEBB40EE436}" destId="{0F41177E-B968-456C-90B1-867574B7FB5D}" srcOrd="1" destOrd="0" presId="urn:microsoft.com/office/officeart/2005/8/layout/radial4"/>
    <dgm:cxn modelId="{28A55CA7-8E50-469D-8B43-9694735C6279}" type="presParOf" srcId="{476B4759-6DB0-4593-815B-7DEBB40EE436}" destId="{3F20D8FA-735B-4EB6-9E86-04B712FCACFB}" srcOrd="2" destOrd="0" presId="urn:microsoft.com/office/officeart/2005/8/layout/radial4"/>
    <dgm:cxn modelId="{5D4BA365-8324-4087-AA04-F7F257E7FCC4}" type="presParOf" srcId="{476B4759-6DB0-4593-815B-7DEBB40EE436}" destId="{24B83B84-F1C0-4CB8-B161-EDAB9066CFEE}" srcOrd="3" destOrd="0" presId="urn:microsoft.com/office/officeart/2005/8/layout/radial4"/>
    <dgm:cxn modelId="{7874B497-9B4A-4636-AF17-68EABFDAAAAB}" type="presParOf" srcId="{476B4759-6DB0-4593-815B-7DEBB40EE436}" destId="{522117E9-8DA2-485F-8C36-0D037C5A7E0C}" srcOrd="4" destOrd="0" presId="urn:microsoft.com/office/officeart/2005/8/layout/radial4"/>
    <dgm:cxn modelId="{906D0F8F-AEED-4235-A492-C87E2DFB232E}" type="presParOf" srcId="{476B4759-6DB0-4593-815B-7DEBB40EE436}" destId="{A82D4864-1458-416C-B05F-C706607BD3E2}" srcOrd="5" destOrd="0" presId="urn:microsoft.com/office/officeart/2005/8/layout/radial4"/>
    <dgm:cxn modelId="{D41F8552-339B-4F10-9D4B-040AB638B729}" type="presParOf" srcId="{476B4759-6DB0-4593-815B-7DEBB40EE436}" destId="{AF172072-1180-4000-B37B-54ECBFAF1EE7}" srcOrd="6" destOrd="0" presId="urn:microsoft.com/office/officeart/2005/8/layout/radial4"/>
    <dgm:cxn modelId="{422481AF-2186-46F8-BCD3-3313A70F572B}" type="presParOf" srcId="{476B4759-6DB0-4593-815B-7DEBB40EE436}" destId="{64236309-C1EF-4520-B585-C6492C5050E2}" srcOrd="7" destOrd="0" presId="urn:microsoft.com/office/officeart/2005/8/layout/radial4"/>
    <dgm:cxn modelId="{349CEC7E-EF78-457B-92FA-ABFAF68226A5}" type="presParOf" srcId="{476B4759-6DB0-4593-815B-7DEBB40EE436}" destId="{0E7D18C8-FECF-478E-97D9-4D801CAD8BFB}"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250507-320D-43E6-B4B4-0782FA8DA4B8}"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tr-TR"/>
        </a:p>
      </dgm:t>
    </dgm:pt>
    <dgm:pt modelId="{50FE99E5-B99D-46DA-A8F6-72AF7E7EA156}">
      <dgm:prSet/>
      <dgm:spPr>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tr-TR" b="1" dirty="0" smtClean="0">
              <a:solidFill>
                <a:srgbClr val="002060"/>
              </a:solidFill>
              <a:latin typeface="Times New Roman" panose="02020603050405020304" pitchFamily="18" charset="0"/>
              <a:cs typeface="Times New Roman" panose="02020603050405020304" pitchFamily="18" charset="0"/>
            </a:rPr>
            <a:t>Kamu hizmetlerinin istenilen düzeyde ve kalitede sunulabilmesi için;</a:t>
          </a:r>
          <a:endParaRPr lang="tr-TR" b="1" dirty="0">
            <a:solidFill>
              <a:srgbClr val="002060"/>
            </a:solidFill>
            <a:latin typeface="Times New Roman" panose="02020603050405020304" pitchFamily="18" charset="0"/>
            <a:cs typeface="Times New Roman" panose="02020603050405020304" pitchFamily="18" charset="0"/>
          </a:endParaRPr>
        </a:p>
      </dgm:t>
    </dgm:pt>
    <dgm:pt modelId="{BD0E1C49-CF41-42E9-A5CB-A4CE2A0739EA}" type="parTrans" cxnId="{38112546-4650-427E-ABCB-6070A9298709}">
      <dgm:prSet/>
      <dgm:spPr/>
      <dgm:t>
        <a:bodyPr/>
        <a:lstStyle/>
        <a:p>
          <a:endParaRPr lang="tr-TR"/>
        </a:p>
      </dgm:t>
    </dgm:pt>
    <dgm:pt modelId="{DA825BEE-A8A8-4DB6-ADCC-41C9A9BC9FAA}" type="sibTrans" cxnId="{38112546-4650-427E-ABCB-6070A9298709}">
      <dgm:prSet/>
      <dgm:spPr/>
      <dgm:t>
        <a:bodyPr/>
        <a:lstStyle/>
        <a:p>
          <a:endParaRPr lang="tr-TR"/>
        </a:p>
      </dgm:t>
    </dgm:pt>
    <dgm:pt modelId="{08A64993-E471-4006-9EED-D03A12F2A878}">
      <dgm:prSet/>
      <dgm:spPr>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tr-TR" b="1" dirty="0" smtClean="0">
              <a:solidFill>
                <a:srgbClr val="002060"/>
              </a:solidFill>
              <a:latin typeface="Times New Roman" panose="02020603050405020304" pitchFamily="18" charset="0"/>
              <a:cs typeface="Times New Roman" panose="02020603050405020304" pitchFamily="18" charset="0"/>
            </a:rPr>
            <a:t>Bütçeleri ile program ve proje bazında kaynak tahsislerini; </a:t>
          </a:r>
          <a:endParaRPr lang="tr-TR" b="1" dirty="0">
            <a:solidFill>
              <a:srgbClr val="002060"/>
            </a:solidFill>
            <a:latin typeface="Times New Roman" panose="02020603050405020304" pitchFamily="18" charset="0"/>
            <a:cs typeface="Times New Roman" panose="02020603050405020304" pitchFamily="18" charset="0"/>
          </a:endParaRPr>
        </a:p>
      </dgm:t>
    </dgm:pt>
    <dgm:pt modelId="{C4E5941C-1188-4E57-843B-EA8EFE0B5B6A}" type="parTrans" cxnId="{959C086F-4F04-47C2-9EEC-B06F31A6D2FD}">
      <dgm:prSet/>
      <dgm:spPr/>
      <dgm:t>
        <a:bodyPr/>
        <a:lstStyle/>
        <a:p>
          <a:endParaRPr lang="tr-TR"/>
        </a:p>
      </dgm:t>
    </dgm:pt>
    <dgm:pt modelId="{5F66D497-C032-4DC7-A846-512AEDD00284}" type="sibTrans" cxnId="{959C086F-4F04-47C2-9EEC-B06F31A6D2FD}">
      <dgm:prSet/>
      <dgm:spPr/>
      <dgm:t>
        <a:bodyPr/>
        <a:lstStyle/>
        <a:p>
          <a:endParaRPr lang="tr-TR"/>
        </a:p>
      </dgm:t>
    </dgm:pt>
    <dgm:pt modelId="{39BAD730-0BA6-4F14-9283-1C62A6B6EE8B}">
      <dgm:prSet/>
      <dgm:spPr>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tr-TR" b="1" dirty="0" smtClean="0">
              <a:solidFill>
                <a:srgbClr val="002060"/>
              </a:solidFill>
              <a:latin typeface="Times New Roman" panose="02020603050405020304" pitchFamily="18" charset="0"/>
              <a:cs typeface="Times New Roman" panose="02020603050405020304" pitchFamily="18" charset="0"/>
            </a:rPr>
            <a:t>Stratejik planlarına, </a:t>
          </a:r>
          <a:endParaRPr lang="tr-TR" b="1" dirty="0">
            <a:solidFill>
              <a:srgbClr val="002060"/>
            </a:solidFill>
            <a:latin typeface="Times New Roman" panose="02020603050405020304" pitchFamily="18" charset="0"/>
            <a:cs typeface="Times New Roman" panose="02020603050405020304" pitchFamily="18" charset="0"/>
          </a:endParaRPr>
        </a:p>
      </dgm:t>
    </dgm:pt>
    <dgm:pt modelId="{8979BA32-4E2B-489C-9F59-A3B7C92F5255}" type="parTrans" cxnId="{A746CA64-C8BB-4833-A669-22063CA6E8FD}">
      <dgm:prSet/>
      <dgm:spPr/>
      <dgm:t>
        <a:bodyPr/>
        <a:lstStyle/>
        <a:p>
          <a:endParaRPr lang="tr-TR"/>
        </a:p>
      </dgm:t>
    </dgm:pt>
    <dgm:pt modelId="{D1557837-14A3-4B52-AFED-4549190E99DD}" type="sibTrans" cxnId="{A746CA64-C8BB-4833-A669-22063CA6E8FD}">
      <dgm:prSet/>
      <dgm:spPr/>
      <dgm:t>
        <a:bodyPr/>
        <a:lstStyle/>
        <a:p>
          <a:endParaRPr lang="tr-TR"/>
        </a:p>
      </dgm:t>
    </dgm:pt>
    <dgm:pt modelId="{A5CD5F2E-93BB-43E4-B5D8-7D4DADF3863B}">
      <dgm:prSet/>
      <dgm:spPr>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tr-TR" b="1" dirty="0" smtClean="0">
              <a:solidFill>
                <a:srgbClr val="002060"/>
              </a:solidFill>
              <a:latin typeface="Times New Roman" panose="02020603050405020304" pitchFamily="18" charset="0"/>
              <a:cs typeface="Times New Roman" panose="02020603050405020304" pitchFamily="18" charset="0"/>
            </a:rPr>
            <a:t>Yıllık amaç ve hedefleri ile</a:t>
          </a:r>
          <a:endParaRPr lang="tr-TR" b="1" dirty="0">
            <a:solidFill>
              <a:srgbClr val="002060"/>
            </a:solidFill>
            <a:latin typeface="Times New Roman" panose="02020603050405020304" pitchFamily="18" charset="0"/>
            <a:cs typeface="Times New Roman" panose="02020603050405020304" pitchFamily="18" charset="0"/>
          </a:endParaRPr>
        </a:p>
      </dgm:t>
    </dgm:pt>
    <dgm:pt modelId="{9DFCF478-D45C-4CBB-8EE5-E78547FA70E0}" type="parTrans" cxnId="{BADBEB3D-C986-4513-A95D-B2C45EE70990}">
      <dgm:prSet/>
      <dgm:spPr/>
      <dgm:t>
        <a:bodyPr/>
        <a:lstStyle/>
        <a:p>
          <a:endParaRPr lang="tr-TR"/>
        </a:p>
      </dgm:t>
    </dgm:pt>
    <dgm:pt modelId="{10FAE9AB-82BA-45DF-8588-3AF746D925F5}" type="sibTrans" cxnId="{BADBEB3D-C986-4513-A95D-B2C45EE70990}">
      <dgm:prSet/>
      <dgm:spPr/>
      <dgm:t>
        <a:bodyPr/>
        <a:lstStyle/>
        <a:p>
          <a:endParaRPr lang="tr-TR"/>
        </a:p>
      </dgm:t>
    </dgm:pt>
    <dgm:pt modelId="{989D54A0-EC29-4C42-B56C-47527E1F9ED0}">
      <dgm:prSet/>
      <dgm:spPr>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tr-TR" b="1" dirty="0" smtClean="0">
              <a:solidFill>
                <a:srgbClr val="002060"/>
              </a:solidFill>
              <a:latin typeface="Times New Roman" panose="02020603050405020304" pitchFamily="18" charset="0"/>
              <a:cs typeface="Times New Roman" panose="02020603050405020304" pitchFamily="18" charset="0"/>
            </a:rPr>
            <a:t>Performans göstergelerine dayandırmak zorundadırlar.</a:t>
          </a:r>
          <a:endParaRPr lang="tr-TR" b="1" dirty="0">
            <a:solidFill>
              <a:srgbClr val="002060"/>
            </a:solidFill>
            <a:latin typeface="Times New Roman" panose="02020603050405020304" pitchFamily="18" charset="0"/>
            <a:cs typeface="Times New Roman" panose="02020603050405020304" pitchFamily="18" charset="0"/>
          </a:endParaRPr>
        </a:p>
      </dgm:t>
    </dgm:pt>
    <dgm:pt modelId="{D9FF8AB9-C59A-499D-BA29-92FA89E6EAF7}" type="parTrans" cxnId="{F6ABFC51-FF4B-4796-B3D0-09C5290122EB}">
      <dgm:prSet/>
      <dgm:spPr/>
      <dgm:t>
        <a:bodyPr/>
        <a:lstStyle/>
        <a:p>
          <a:endParaRPr lang="tr-TR"/>
        </a:p>
      </dgm:t>
    </dgm:pt>
    <dgm:pt modelId="{F00936C1-188A-4642-8AE5-35F28C892464}" type="sibTrans" cxnId="{F6ABFC51-FF4B-4796-B3D0-09C5290122EB}">
      <dgm:prSet/>
      <dgm:spPr/>
      <dgm:t>
        <a:bodyPr/>
        <a:lstStyle/>
        <a:p>
          <a:endParaRPr lang="tr-TR"/>
        </a:p>
      </dgm:t>
    </dgm:pt>
    <dgm:pt modelId="{F859019F-9FD5-48F6-B9F7-B42341CA4F1A}" type="pres">
      <dgm:prSet presAssocID="{29250507-320D-43E6-B4B4-0782FA8DA4B8}" presName="outerComposite" presStyleCnt="0">
        <dgm:presLayoutVars>
          <dgm:chMax val="5"/>
          <dgm:dir/>
          <dgm:resizeHandles val="exact"/>
        </dgm:presLayoutVars>
      </dgm:prSet>
      <dgm:spPr/>
      <dgm:t>
        <a:bodyPr/>
        <a:lstStyle/>
        <a:p>
          <a:endParaRPr lang="tr-TR"/>
        </a:p>
      </dgm:t>
    </dgm:pt>
    <dgm:pt modelId="{FBF9A9A9-EA3B-49C1-99CF-115EF9718D30}" type="pres">
      <dgm:prSet presAssocID="{29250507-320D-43E6-B4B4-0782FA8DA4B8}" presName="dummyMaxCanvas" presStyleCnt="0">
        <dgm:presLayoutVars/>
      </dgm:prSet>
      <dgm:spPr/>
    </dgm:pt>
    <dgm:pt modelId="{B77F1894-66B8-4591-A814-F5E0EF8EB573}" type="pres">
      <dgm:prSet presAssocID="{29250507-320D-43E6-B4B4-0782FA8DA4B8}" presName="FiveNodes_1" presStyleLbl="node1" presStyleIdx="0" presStyleCnt="5" custLinFactNeighborX="122" custLinFactNeighborY="-1049">
        <dgm:presLayoutVars>
          <dgm:bulletEnabled val="1"/>
        </dgm:presLayoutVars>
      </dgm:prSet>
      <dgm:spPr/>
      <dgm:t>
        <a:bodyPr/>
        <a:lstStyle/>
        <a:p>
          <a:endParaRPr lang="tr-TR"/>
        </a:p>
      </dgm:t>
    </dgm:pt>
    <dgm:pt modelId="{5105B365-8123-4302-9669-0A743E48BFB5}" type="pres">
      <dgm:prSet presAssocID="{29250507-320D-43E6-B4B4-0782FA8DA4B8}" presName="FiveNodes_2" presStyleLbl="node1" presStyleIdx="1" presStyleCnt="5">
        <dgm:presLayoutVars>
          <dgm:bulletEnabled val="1"/>
        </dgm:presLayoutVars>
      </dgm:prSet>
      <dgm:spPr/>
      <dgm:t>
        <a:bodyPr/>
        <a:lstStyle/>
        <a:p>
          <a:endParaRPr lang="tr-TR"/>
        </a:p>
      </dgm:t>
    </dgm:pt>
    <dgm:pt modelId="{8361D293-37CF-4C86-90C9-F8F6AC923F37}" type="pres">
      <dgm:prSet presAssocID="{29250507-320D-43E6-B4B4-0782FA8DA4B8}" presName="FiveNodes_3" presStyleLbl="node1" presStyleIdx="2" presStyleCnt="5">
        <dgm:presLayoutVars>
          <dgm:bulletEnabled val="1"/>
        </dgm:presLayoutVars>
      </dgm:prSet>
      <dgm:spPr/>
      <dgm:t>
        <a:bodyPr/>
        <a:lstStyle/>
        <a:p>
          <a:endParaRPr lang="tr-TR"/>
        </a:p>
      </dgm:t>
    </dgm:pt>
    <dgm:pt modelId="{6A255DD3-714F-4071-96F9-21577B21DDDF}" type="pres">
      <dgm:prSet presAssocID="{29250507-320D-43E6-B4B4-0782FA8DA4B8}" presName="FiveNodes_4" presStyleLbl="node1" presStyleIdx="3" presStyleCnt="5" custLinFactNeighborX="1235" custLinFactNeighborY="-473">
        <dgm:presLayoutVars>
          <dgm:bulletEnabled val="1"/>
        </dgm:presLayoutVars>
      </dgm:prSet>
      <dgm:spPr/>
      <dgm:t>
        <a:bodyPr/>
        <a:lstStyle/>
        <a:p>
          <a:endParaRPr lang="tr-TR"/>
        </a:p>
      </dgm:t>
    </dgm:pt>
    <dgm:pt modelId="{D2128407-4204-4DBA-B083-11A8533EC8D2}" type="pres">
      <dgm:prSet presAssocID="{29250507-320D-43E6-B4B4-0782FA8DA4B8}" presName="FiveNodes_5" presStyleLbl="node1" presStyleIdx="4" presStyleCnt="5" custLinFactNeighborX="-1216">
        <dgm:presLayoutVars>
          <dgm:bulletEnabled val="1"/>
        </dgm:presLayoutVars>
      </dgm:prSet>
      <dgm:spPr/>
      <dgm:t>
        <a:bodyPr/>
        <a:lstStyle/>
        <a:p>
          <a:endParaRPr lang="tr-TR"/>
        </a:p>
      </dgm:t>
    </dgm:pt>
    <dgm:pt modelId="{7038BBFC-98FB-4A07-AEF8-547C5DF698D9}" type="pres">
      <dgm:prSet presAssocID="{29250507-320D-43E6-B4B4-0782FA8DA4B8}" presName="FiveConn_1-2" presStyleLbl="fgAccFollowNode1" presStyleIdx="0" presStyleCnt="4">
        <dgm:presLayoutVars>
          <dgm:bulletEnabled val="1"/>
        </dgm:presLayoutVars>
      </dgm:prSet>
      <dgm:spPr/>
      <dgm:t>
        <a:bodyPr/>
        <a:lstStyle/>
        <a:p>
          <a:endParaRPr lang="tr-TR"/>
        </a:p>
      </dgm:t>
    </dgm:pt>
    <dgm:pt modelId="{AA448720-9ECF-48B7-939C-D9B3723A9293}" type="pres">
      <dgm:prSet presAssocID="{29250507-320D-43E6-B4B4-0782FA8DA4B8}" presName="FiveConn_2-3" presStyleLbl="fgAccFollowNode1" presStyleIdx="1" presStyleCnt="4">
        <dgm:presLayoutVars>
          <dgm:bulletEnabled val="1"/>
        </dgm:presLayoutVars>
      </dgm:prSet>
      <dgm:spPr/>
      <dgm:t>
        <a:bodyPr/>
        <a:lstStyle/>
        <a:p>
          <a:endParaRPr lang="tr-TR"/>
        </a:p>
      </dgm:t>
    </dgm:pt>
    <dgm:pt modelId="{BC835C2C-D51E-4799-9347-5EAA9B372B25}" type="pres">
      <dgm:prSet presAssocID="{29250507-320D-43E6-B4B4-0782FA8DA4B8}" presName="FiveConn_3-4" presStyleLbl="fgAccFollowNode1" presStyleIdx="2" presStyleCnt="4">
        <dgm:presLayoutVars>
          <dgm:bulletEnabled val="1"/>
        </dgm:presLayoutVars>
      </dgm:prSet>
      <dgm:spPr/>
      <dgm:t>
        <a:bodyPr/>
        <a:lstStyle/>
        <a:p>
          <a:endParaRPr lang="tr-TR"/>
        </a:p>
      </dgm:t>
    </dgm:pt>
    <dgm:pt modelId="{046D42FB-4539-4150-9AF0-3E989C854C69}" type="pres">
      <dgm:prSet presAssocID="{29250507-320D-43E6-B4B4-0782FA8DA4B8}" presName="FiveConn_4-5" presStyleLbl="fgAccFollowNode1" presStyleIdx="3" presStyleCnt="4">
        <dgm:presLayoutVars>
          <dgm:bulletEnabled val="1"/>
        </dgm:presLayoutVars>
      </dgm:prSet>
      <dgm:spPr/>
      <dgm:t>
        <a:bodyPr/>
        <a:lstStyle/>
        <a:p>
          <a:endParaRPr lang="tr-TR"/>
        </a:p>
      </dgm:t>
    </dgm:pt>
    <dgm:pt modelId="{4E090E0E-3729-4554-B27B-A1F74776197F}" type="pres">
      <dgm:prSet presAssocID="{29250507-320D-43E6-B4B4-0782FA8DA4B8}" presName="FiveNodes_1_text" presStyleLbl="node1" presStyleIdx="4" presStyleCnt="5">
        <dgm:presLayoutVars>
          <dgm:bulletEnabled val="1"/>
        </dgm:presLayoutVars>
      </dgm:prSet>
      <dgm:spPr/>
      <dgm:t>
        <a:bodyPr/>
        <a:lstStyle/>
        <a:p>
          <a:endParaRPr lang="tr-TR"/>
        </a:p>
      </dgm:t>
    </dgm:pt>
    <dgm:pt modelId="{6030642A-8427-40A8-925F-9B5882920AD6}" type="pres">
      <dgm:prSet presAssocID="{29250507-320D-43E6-B4B4-0782FA8DA4B8}" presName="FiveNodes_2_text" presStyleLbl="node1" presStyleIdx="4" presStyleCnt="5">
        <dgm:presLayoutVars>
          <dgm:bulletEnabled val="1"/>
        </dgm:presLayoutVars>
      </dgm:prSet>
      <dgm:spPr/>
      <dgm:t>
        <a:bodyPr/>
        <a:lstStyle/>
        <a:p>
          <a:endParaRPr lang="tr-TR"/>
        </a:p>
      </dgm:t>
    </dgm:pt>
    <dgm:pt modelId="{53DB6172-C599-4324-A1DA-717407A93F16}" type="pres">
      <dgm:prSet presAssocID="{29250507-320D-43E6-B4B4-0782FA8DA4B8}" presName="FiveNodes_3_text" presStyleLbl="node1" presStyleIdx="4" presStyleCnt="5">
        <dgm:presLayoutVars>
          <dgm:bulletEnabled val="1"/>
        </dgm:presLayoutVars>
      </dgm:prSet>
      <dgm:spPr/>
      <dgm:t>
        <a:bodyPr/>
        <a:lstStyle/>
        <a:p>
          <a:endParaRPr lang="tr-TR"/>
        </a:p>
      </dgm:t>
    </dgm:pt>
    <dgm:pt modelId="{3DBFAC1C-2313-45BF-BEE5-857A1FC85671}" type="pres">
      <dgm:prSet presAssocID="{29250507-320D-43E6-B4B4-0782FA8DA4B8}" presName="FiveNodes_4_text" presStyleLbl="node1" presStyleIdx="4" presStyleCnt="5">
        <dgm:presLayoutVars>
          <dgm:bulletEnabled val="1"/>
        </dgm:presLayoutVars>
      </dgm:prSet>
      <dgm:spPr/>
      <dgm:t>
        <a:bodyPr/>
        <a:lstStyle/>
        <a:p>
          <a:endParaRPr lang="tr-TR"/>
        </a:p>
      </dgm:t>
    </dgm:pt>
    <dgm:pt modelId="{5184F269-A965-4279-B1AC-64AB354B771D}" type="pres">
      <dgm:prSet presAssocID="{29250507-320D-43E6-B4B4-0782FA8DA4B8}" presName="FiveNodes_5_text" presStyleLbl="node1" presStyleIdx="4" presStyleCnt="5">
        <dgm:presLayoutVars>
          <dgm:bulletEnabled val="1"/>
        </dgm:presLayoutVars>
      </dgm:prSet>
      <dgm:spPr/>
      <dgm:t>
        <a:bodyPr/>
        <a:lstStyle/>
        <a:p>
          <a:endParaRPr lang="tr-TR"/>
        </a:p>
      </dgm:t>
    </dgm:pt>
  </dgm:ptLst>
  <dgm:cxnLst>
    <dgm:cxn modelId="{959C086F-4F04-47C2-9EEC-B06F31A6D2FD}" srcId="{29250507-320D-43E6-B4B4-0782FA8DA4B8}" destId="{08A64993-E471-4006-9EED-D03A12F2A878}" srcOrd="1" destOrd="0" parTransId="{C4E5941C-1188-4E57-843B-EA8EFE0B5B6A}" sibTransId="{5F66D497-C032-4DC7-A846-512AEDD00284}"/>
    <dgm:cxn modelId="{38112546-4650-427E-ABCB-6070A9298709}" srcId="{29250507-320D-43E6-B4B4-0782FA8DA4B8}" destId="{50FE99E5-B99D-46DA-A8F6-72AF7E7EA156}" srcOrd="0" destOrd="0" parTransId="{BD0E1C49-CF41-42E9-A5CB-A4CE2A0739EA}" sibTransId="{DA825BEE-A8A8-4DB6-ADCC-41C9A9BC9FAA}"/>
    <dgm:cxn modelId="{D11D50D7-18CD-4CC1-9028-0B9FD815FDE2}" type="presOf" srcId="{10FAE9AB-82BA-45DF-8588-3AF746D925F5}" destId="{046D42FB-4539-4150-9AF0-3E989C854C69}" srcOrd="0" destOrd="0" presId="urn:microsoft.com/office/officeart/2005/8/layout/vProcess5"/>
    <dgm:cxn modelId="{983014D0-9BDF-426B-881B-239D7CE91611}" type="presOf" srcId="{989D54A0-EC29-4C42-B56C-47527E1F9ED0}" destId="{D2128407-4204-4DBA-B083-11A8533EC8D2}" srcOrd="0" destOrd="0" presId="urn:microsoft.com/office/officeart/2005/8/layout/vProcess5"/>
    <dgm:cxn modelId="{1C886F51-CDAA-49DA-98FE-FA4EACB26349}" type="presOf" srcId="{08A64993-E471-4006-9EED-D03A12F2A878}" destId="{5105B365-8123-4302-9669-0A743E48BFB5}" srcOrd="0" destOrd="0" presId="urn:microsoft.com/office/officeart/2005/8/layout/vProcess5"/>
    <dgm:cxn modelId="{3B2ED901-F7AC-4C4D-88C3-95D16C1A8492}" type="presOf" srcId="{5F66D497-C032-4DC7-A846-512AEDD00284}" destId="{AA448720-9ECF-48B7-939C-D9B3723A9293}" srcOrd="0" destOrd="0" presId="urn:microsoft.com/office/officeart/2005/8/layout/vProcess5"/>
    <dgm:cxn modelId="{14D58B71-510E-4BC2-8D6F-A535FF670442}" type="presOf" srcId="{DA825BEE-A8A8-4DB6-ADCC-41C9A9BC9FAA}" destId="{7038BBFC-98FB-4A07-AEF8-547C5DF698D9}" srcOrd="0" destOrd="0" presId="urn:microsoft.com/office/officeart/2005/8/layout/vProcess5"/>
    <dgm:cxn modelId="{BADBEB3D-C986-4513-A95D-B2C45EE70990}" srcId="{29250507-320D-43E6-B4B4-0782FA8DA4B8}" destId="{A5CD5F2E-93BB-43E4-B5D8-7D4DADF3863B}" srcOrd="3" destOrd="0" parTransId="{9DFCF478-D45C-4CBB-8EE5-E78547FA70E0}" sibTransId="{10FAE9AB-82BA-45DF-8588-3AF746D925F5}"/>
    <dgm:cxn modelId="{6223E24B-E909-44A8-993E-643264C337D9}" type="presOf" srcId="{29250507-320D-43E6-B4B4-0782FA8DA4B8}" destId="{F859019F-9FD5-48F6-B9F7-B42341CA4F1A}" srcOrd="0" destOrd="0" presId="urn:microsoft.com/office/officeart/2005/8/layout/vProcess5"/>
    <dgm:cxn modelId="{F6ABFC51-FF4B-4796-B3D0-09C5290122EB}" srcId="{29250507-320D-43E6-B4B4-0782FA8DA4B8}" destId="{989D54A0-EC29-4C42-B56C-47527E1F9ED0}" srcOrd="4" destOrd="0" parTransId="{D9FF8AB9-C59A-499D-BA29-92FA89E6EAF7}" sibTransId="{F00936C1-188A-4642-8AE5-35F28C892464}"/>
    <dgm:cxn modelId="{A746CA64-C8BB-4833-A669-22063CA6E8FD}" srcId="{29250507-320D-43E6-B4B4-0782FA8DA4B8}" destId="{39BAD730-0BA6-4F14-9283-1C62A6B6EE8B}" srcOrd="2" destOrd="0" parTransId="{8979BA32-4E2B-489C-9F59-A3B7C92F5255}" sibTransId="{D1557837-14A3-4B52-AFED-4549190E99DD}"/>
    <dgm:cxn modelId="{11A5C818-67B3-4BBE-9B28-0786D0AD6D08}" type="presOf" srcId="{A5CD5F2E-93BB-43E4-B5D8-7D4DADF3863B}" destId="{3DBFAC1C-2313-45BF-BEE5-857A1FC85671}" srcOrd="1" destOrd="0" presId="urn:microsoft.com/office/officeart/2005/8/layout/vProcess5"/>
    <dgm:cxn modelId="{C17A4766-E8C1-4EED-A0A3-F53CE2774FCB}" type="presOf" srcId="{D1557837-14A3-4B52-AFED-4549190E99DD}" destId="{BC835C2C-D51E-4799-9347-5EAA9B372B25}" srcOrd="0" destOrd="0" presId="urn:microsoft.com/office/officeart/2005/8/layout/vProcess5"/>
    <dgm:cxn modelId="{5FE56F03-4264-4238-987B-F6C2848D850D}" type="presOf" srcId="{A5CD5F2E-93BB-43E4-B5D8-7D4DADF3863B}" destId="{6A255DD3-714F-4071-96F9-21577B21DDDF}" srcOrd="0" destOrd="0" presId="urn:microsoft.com/office/officeart/2005/8/layout/vProcess5"/>
    <dgm:cxn modelId="{E3B6E267-F370-4D49-B532-D71D331BECC0}" type="presOf" srcId="{08A64993-E471-4006-9EED-D03A12F2A878}" destId="{6030642A-8427-40A8-925F-9B5882920AD6}" srcOrd="1" destOrd="0" presId="urn:microsoft.com/office/officeart/2005/8/layout/vProcess5"/>
    <dgm:cxn modelId="{AAC63BC5-8BA7-4C78-B372-1D27C53B6E88}" type="presOf" srcId="{50FE99E5-B99D-46DA-A8F6-72AF7E7EA156}" destId="{4E090E0E-3729-4554-B27B-A1F74776197F}" srcOrd="1" destOrd="0" presId="urn:microsoft.com/office/officeart/2005/8/layout/vProcess5"/>
    <dgm:cxn modelId="{B0AFD0A4-9EEC-4B58-9F73-C5E659DD59C5}" type="presOf" srcId="{989D54A0-EC29-4C42-B56C-47527E1F9ED0}" destId="{5184F269-A965-4279-B1AC-64AB354B771D}" srcOrd="1" destOrd="0" presId="urn:microsoft.com/office/officeart/2005/8/layout/vProcess5"/>
    <dgm:cxn modelId="{3BF5AEAD-B369-4780-A85A-1377C86DF169}" type="presOf" srcId="{50FE99E5-B99D-46DA-A8F6-72AF7E7EA156}" destId="{B77F1894-66B8-4591-A814-F5E0EF8EB573}" srcOrd="0" destOrd="0" presId="urn:microsoft.com/office/officeart/2005/8/layout/vProcess5"/>
    <dgm:cxn modelId="{E853F59C-1F72-4F00-950B-7A8EBD15B9AF}" type="presOf" srcId="{39BAD730-0BA6-4F14-9283-1C62A6B6EE8B}" destId="{53DB6172-C599-4324-A1DA-717407A93F16}" srcOrd="1" destOrd="0" presId="urn:microsoft.com/office/officeart/2005/8/layout/vProcess5"/>
    <dgm:cxn modelId="{E71F48E3-0ED3-47B4-B7FA-4D0BA30DB931}" type="presOf" srcId="{39BAD730-0BA6-4F14-9283-1C62A6B6EE8B}" destId="{8361D293-37CF-4C86-90C9-F8F6AC923F37}" srcOrd="0" destOrd="0" presId="urn:microsoft.com/office/officeart/2005/8/layout/vProcess5"/>
    <dgm:cxn modelId="{484ED58C-A171-4FB9-97A9-1FEF2EFA459B}" type="presParOf" srcId="{F859019F-9FD5-48F6-B9F7-B42341CA4F1A}" destId="{FBF9A9A9-EA3B-49C1-99CF-115EF9718D30}" srcOrd="0" destOrd="0" presId="urn:microsoft.com/office/officeart/2005/8/layout/vProcess5"/>
    <dgm:cxn modelId="{8F72FAD8-E168-46A7-A80F-57C0FEC77F1C}" type="presParOf" srcId="{F859019F-9FD5-48F6-B9F7-B42341CA4F1A}" destId="{B77F1894-66B8-4591-A814-F5E0EF8EB573}" srcOrd="1" destOrd="0" presId="urn:microsoft.com/office/officeart/2005/8/layout/vProcess5"/>
    <dgm:cxn modelId="{3649C458-1D87-40FC-A23D-B553E193B991}" type="presParOf" srcId="{F859019F-9FD5-48F6-B9F7-B42341CA4F1A}" destId="{5105B365-8123-4302-9669-0A743E48BFB5}" srcOrd="2" destOrd="0" presId="urn:microsoft.com/office/officeart/2005/8/layout/vProcess5"/>
    <dgm:cxn modelId="{C3AD24B5-F648-46D7-8D82-BC53F3A3FF38}" type="presParOf" srcId="{F859019F-9FD5-48F6-B9F7-B42341CA4F1A}" destId="{8361D293-37CF-4C86-90C9-F8F6AC923F37}" srcOrd="3" destOrd="0" presId="urn:microsoft.com/office/officeart/2005/8/layout/vProcess5"/>
    <dgm:cxn modelId="{1EF7486E-33D5-4EC4-A116-353A522D353E}" type="presParOf" srcId="{F859019F-9FD5-48F6-B9F7-B42341CA4F1A}" destId="{6A255DD3-714F-4071-96F9-21577B21DDDF}" srcOrd="4" destOrd="0" presId="urn:microsoft.com/office/officeart/2005/8/layout/vProcess5"/>
    <dgm:cxn modelId="{58E208AB-E5E8-4719-87CF-9B4F36D3BF8D}" type="presParOf" srcId="{F859019F-9FD5-48F6-B9F7-B42341CA4F1A}" destId="{D2128407-4204-4DBA-B083-11A8533EC8D2}" srcOrd="5" destOrd="0" presId="urn:microsoft.com/office/officeart/2005/8/layout/vProcess5"/>
    <dgm:cxn modelId="{69D84C42-DE6B-40A2-9659-B7FCA4598141}" type="presParOf" srcId="{F859019F-9FD5-48F6-B9F7-B42341CA4F1A}" destId="{7038BBFC-98FB-4A07-AEF8-547C5DF698D9}" srcOrd="6" destOrd="0" presId="urn:microsoft.com/office/officeart/2005/8/layout/vProcess5"/>
    <dgm:cxn modelId="{A1324CF7-DD06-4AD8-AE7D-A34613407B93}" type="presParOf" srcId="{F859019F-9FD5-48F6-B9F7-B42341CA4F1A}" destId="{AA448720-9ECF-48B7-939C-D9B3723A9293}" srcOrd="7" destOrd="0" presId="urn:microsoft.com/office/officeart/2005/8/layout/vProcess5"/>
    <dgm:cxn modelId="{9DDD53C6-9915-4B3D-81C7-67EC7B9919B4}" type="presParOf" srcId="{F859019F-9FD5-48F6-B9F7-B42341CA4F1A}" destId="{BC835C2C-D51E-4799-9347-5EAA9B372B25}" srcOrd="8" destOrd="0" presId="urn:microsoft.com/office/officeart/2005/8/layout/vProcess5"/>
    <dgm:cxn modelId="{7E778EAB-4035-47BB-9B04-F5210D60AAFE}" type="presParOf" srcId="{F859019F-9FD5-48F6-B9F7-B42341CA4F1A}" destId="{046D42FB-4539-4150-9AF0-3E989C854C69}" srcOrd="9" destOrd="0" presId="urn:microsoft.com/office/officeart/2005/8/layout/vProcess5"/>
    <dgm:cxn modelId="{F5268ADF-6B72-4E1B-B103-C9CF13CD397B}" type="presParOf" srcId="{F859019F-9FD5-48F6-B9F7-B42341CA4F1A}" destId="{4E090E0E-3729-4554-B27B-A1F74776197F}" srcOrd="10" destOrd="0" presId="urn:microsoft.com/office/officeart/2005/8/layout/vProcess5"/>
    <dgm:cxn modelId="{AA3C1C5E-872C-48FB-8B2A-1068C12682D6}" type="presParOf" srcId="{F859019F-9FD5-48F6-B9F7-B42341CA4F1A}" destId="{6030642A-8427-40A8-925F-9B5882920AD6}" srcOrd="11" destOrd="0" presId="urn:microsoft.com/office/officeart/2005/8/layout/vProcess5"/>
    <dgm:cxn modelId="{DEC2B7D5-7188-47F2-A6AD-614B7332DF3C}" type="presParOf" srcId="{F859019F-9FD5-48F6-B9F7-B42341CA4F1A}" destId="{53DB6172-C599-4324-A1DA-717407A93F16}" srcOrd="12" destOrd="0" presId="urn:microsoft.com/office/officeart/2005/8/layout/vProcess5"/>
    <dgm:cxn modelId="{C91B8D42-C0C9-4758-95A0-862F13CD821F}" type="presParOf" srcId="{F859019F-9FD5-48F6-B9F7-B42341CA4F1A}" destId="{3DBFAC1C-2313-45BF-BEE5-857A1FC85671}" srcOrd="13" destOrd="0" presId="urn:microsoft.com/office/officeart/2005/8/layout/vProcess5"/>
    <dgm:cxn modelId="{CFDB4792-8DD0-4281-BA5F-CA34C8AF73C7}" type="presParOf" srcId="{F859019F-9FD5-48F6-B9F7-B42341CA4F1A}" destId="{5184F269-A965-4279-B1AC-64AB354B771D}"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6F6BD10-C286-42D8-901C-99ED2520134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0DF0604D-C0DE-4C54-A4C2-FEAD34D77462}" type="pres">
      <dgm:prSet presAssocID="{B6F6BD10-C286-42D8-901C-99ED25201341}" presName="hierChild1" presStyleCnt="0">
        <dgm:presLayoutVars>
          <dgm:chPref val="1"/>
          <dgm:dir/>
          <dgm:animOne val="branch"/>
          <dgm:animLvl val="lvl"/>
          <dgm:resizeHandles/>
        </dgm:presLayoutVars>
      </dgm:prSet>
      <dgm:spPr/>
      <dgm:t>
        <a:bodyPr/>
        <a:lstStyle/>
        <a:p>
          <a:endParaRPr lang="tr-TR"/>
        </a:p>
      </dgm:t>
    </dgm:pt>
  </dgm:ptLst>
  <dgm:cxnLst>
    <dgm:cxn modelId="{9D1F71A0-5BFF-418B-819C-8271CAF7207F}" type="presOf" srcId="{B6F6BD10-C286-42D8-901C-99ED25201341}" destId="{0DF0604D-C0DE-4C54-A4C2-FEAD34D77462}" srcOrd="0"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4089532-7A33-4623-ADEA-4D3DAB67FD2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8B195AFF-F8CD-4097-B8F8-2E7C6FDF42EC}" type="pres">
      <dgm:prSet presAssocID="{B4089532-7A33-4623-ADEA-4D3DAB67FD28}" presName="hierChild1" presStyleCnt="0">
        <dgm:presLayoutVars>
          <dgm:chPref val="1"/>
          <dgm:dir/>
          <dgm:animOne val="branch"/>
          <dgm:animLvl val="lvl"/>
          <dgm:resizeHandles/>
        </dgm:presLayoutVars>
      </dgm:prSet>
      <dgm:spPr/>
      <dgm:t>
        <a:bodyPr/>
        <a:lstStyle/>
        <a:p>
          <a:endParaRPr lang="tr-TR"/>
        </a:p>
      </dgm:t>
    </dgm:pt>
  </dgm:ptLst>
  <dgm:cxnLst>
    <dgm:cxn modelId="{B1279805-A0F6-47D6-B298-45E128FB66B9}" type="presOf" srcId="{B4089532-7A33-4623-ADEA-4D3DAB67FD28}" destId="{8B195AFF-F8CD-4097-B8F8-2E7C6FDF42EC}" srcOrd="0" destOrd="0" presId="urn:microsoft.com/office/officeart/2005/8/layout/hierarchy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89DEE64-3F11-4838-BE73-A87A9274B69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DB16B3D0-2D34-4570-A01D-44A141012080}" type="pres">
      <dgm:prSet presAssocID="{689DEE64-3F11-4838-BE73-A87A9274B69D}" presName="hierChild1" presStyleCnt="0">
        <dgm:presLayoutVars>
          <dgm:chPref val="1"/>
          <dgm:dir/>
          <dgm:animOne val="branch"/>
          <dgm:animLvl val="lvl"/>
          <dgm:resizeHandles/>
        </dgm:presLayoutVars>
      </dgm:prSet>
      <dgm:spPr/>
      <dgm:t>
        <a:bodyPr/>
        <a:lstStyle/>
        <a:p>
          <a:endParaRPr lang="tr-TR"/>
        </a:p>
      </dgm:t>
    </dgm:pt>
  </dgm:ptLst>
  <dgm:cxnLst>
    <dgm:cxn modelId="{3B131D6B-3B6C-4CA2-93C4-713348F15C82}" type="presOf" srcId="{689DEE64-3F11-4838-BE73-A87A9274B69D}" destId="{DB16B3D0-2D34-4570-A01D-44A141012080}" srcOrd="0" destOrd="0" presId="urn:microsoft.com/office/officeart/2005/8/layout/hierarchy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095333E-BDB2-4530-B46B-197CFC27DD4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82BF1FD9-222F-476E-BAD3-F4C343020F91}" type="pres">
      <dgm:prSet presAssocID="{A095333E-BDB2-4530-B46B-197CFC27DD4A}" presName="hierChild1" presStyleCnt="0">
        <dgm:presLayoutVars>
          <dgm:chPref val="1"/>
          <dgm:dir/>
          <dgm:animOne val="branch"/>
          <dgm:animLvl val="lvl"/>
          <dgm:resizeHandles/>
        </dgm:presLayoutVars>
      </dgm:prSet>
      <dgm:spPr/>
      <dgm:t>
        <a:bodyPr/>
        <a:lstStyle/>
        <a:p>
          <a:endParaRPr lang="tr-TR"/>
        </a:p>
      </dgm:t>
    </dgm:pt>
  </dgm:ptLst>
  <dgm:cxnLst>
    <dgm:cxn modelId="{1A6743E7-5264-4366-A73D-C088678C5A5B}" type="presOf" srcId="{A095333E-BDB2-4530-B46B-197CFC27DD4A}" destId="{82BF1FD9-222F-476E-BAD3-F4C343020F91}" srcOrd="0" destOrd="0" presId="urn:microsoft.com/office/officeart/2005/8/layout/hierarchy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2FE1DD-9580-4AE9-BCC0-2F1DAC14E628}">
      <dsp:nvSpPr>
        <dsp:cNvPr id="0" name=""/>
        <dsp:cNvSpPr/>
      </dsp:nvSpPr>
      <dsp:spPr>
        <a:xfrm>
          <a:off x="0" y="138748"/>
          <a:ext cx="11102838" cy="691526"/>
        </a:xfrm>
        <a:prstGeom prst="roundRect">
          <a:avLst>
            <a:gd name="adj" fmla="val 10000"/>
          </a:avLst>
        </a:prstGeom>
        <a:solidFill>
          <a:srgbClr val="FFC000"/>
        </a:solidFill>
        <a:ln w="15875" cap="rnd"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1" u="none" kern="1200" dirty="0" smtClean="0">
              <a:solidFill>
                <a:schemeClr val="bg2">
                  <a:lumMod val="10000"/>
                </a:schemeClr>
              </a:solidFill>
            </a:rPr>
            <a:t>G</a:t>
          </a:r>
          <a:r>
            <a:rPr lang="tr-TR" sz="4000" b="1" u="none" kern="1200" dirty="0" smtClean="0">
              <a:solidFill>
                <a:schemeClr val="bg2">
                  <a:lumMod val="10000"/>
                </a:schemeClr>
              </a:solidFill>
            </a:rPr>
            <a:t>ENEL YÖNETİM</a:t>
          </a:r>
          <a:endParaRPr lang="tr-TR" sz="4000" b="1" u="none" kern="1200" dirty="0">
            <a:solidFill>
              <a:schemeClr val="bg2">
                <a:lumMod val="10000"/>
              </a:schemeClr>
            </a:solidFill>
          </a:endParaRPr>
        </a:p>
      </dsp:txBody>
      <dsp:txXfrm>
        <a:off x="20254" y="159002"/>
        <a:ext cx="11062330" cy="651018"/>
      </dsp:txXfrm>
    </dsp:sp>
    <dsp:sp modelId="{9E784AE5-8877-4617-B9D3-E9D07E8DEE88}">
      <dsp:nvSpPr>
        <dsp:cNvPr id="0" name=""/>
        <dsp:cNvSpPr/>
      </dsp:nvSpPr>
      <dsp:spPr>
        <a:xfrm>
          <a:off x="0" y="1163730"/>
          <a:ext cx="3504683" cy="3660805"/>
        </a:xfrm>
        <a:prstGeom prst="roundRect">
          <a:avLst>
            <a:gd name="adj" fmla="val 10000"/>
          </a:avLst>
        </a:prstGeom>
        <a:solidFill>
          <a:schemeClr val="accent3">
            <a:lumMod val="40000"/>
            <a:lumOff val="60000"/>
          </a:schemeClr>
        </a:solidFill>
        <a:ln w="15875" cap="rnd"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endParaRPr lang="tr-TR" sz="2400" kern="1200" dirty="0" smtClean="0">
            <a:solidFill>
              <a:schemeClr val="tx1"/>
            </a:solidFill>
          </a:endParaRPr>
        </a:p>
        <a:p>
          <a:pPr marL="0" marR="0" lvl="0" indent="0" algn="l" defTabSz="914400" eaLnBrk="1" fontAlgn="auto" latinLnBrk="0" hangingPunct="1">
            <a:lnSpc>
              <a:spcPct val="100000"/>
            </a:lnSpc>
            <a:spcBef>
              <a:spcPct val="0"/>
            </a:spcBef>
            <a:spcAft>
              <a:spcPts val="0"/>
            </a:spcAft>
            <a:buClrTx/>
            <a:buSzTx/>
            <a:buFontTx/>
            <a:buNone/>
            <a:tabLst/>
            <a:defRPr/>
          </a:pPr>
          <a:r>
            <a:rPr lang="tr-TR" sz="2400" b="1" kern="1200" dirty="0" smtClean="0">
              <a:solidFill>
                <a:schemeClr val="tx1"/>
              </a:solidFill>
            </a:rPr>
            <a:t>MERKEZİ YÖNETİM       </a:t>
          </a:r>
        </a:p>
        <a:p>
          <a:pPr marL="0" marR="0" lvl="0" indent="0" algn="l" defTabSz="914400" eaLnBrk="1" fontAlgn="auto" latinLnBrk="0" hangingPunct="1">
            <a:lnSpc>
              <a:spcPct val="100000"/>
            </a:lnSpc>
            <a:spcBef>
              <a:spcPct val="0"/>
            </a:spcBef>
            <a:spcAft>
              <a:spcPts val="0"/>
            </a:spcAft>
            <a:buClrTx/>
            <a:buSzTx/>
            <a:buFontTx/>
            <a:buNone/>
            <a:tabLst/>
            <a:defRPr/>
          </a:pPr>
          <a:r>
            <a:rPr lang="tr-TR" sz="1800" kern="1200" dirty="0" smtClean="0">
              <a:solidFill>
                <a:schemeClr val="tx1"/>
              </a:solidFill>
            </a:rPr>
            <a:t>1-</a:t>
          </a:r>
          <a:r>
            <a:rPr lang="tr-TR" sz="2400" kern="1200" dirty="0" smtClean="0">
              <a:solidFill>
                <a:schemeClr val="tx1"/>
              </a:solidFill>
            </a:rPr>
            <a:t> </a:t>
          </a:r>
          <a:r>
            <a:rPr lang="tr-TR" sz="1800" kern="1200" dirty="0" smtClean="0">
              <a:solidFill>
                <a:schemeClr val="tx1"/>
              </a:solidFill>
            </a:rPr>
            <a:t>GENEL BÜTÇELİ İDARELER (I SAYILI CETVEL) </a:t>
          </a:r>
        </a:p>
        <a:p>
          <a:pPr marL="0" marR="0" lvl="0" indent="0" algn="l" defTabSz="914400" eaLnBrk="1" fontAlgn="auto" latinLnBrk="0" hangingPunct="1">
            <a:lnSpc>
              <a:spcPct val="100000"/>
            </a:lnSpc>
            <a:spcBef>
              <a:spcPct val="0"/>
            </a:spcBef>
            <a:spcAft>
              <a:spcPts val="0"/>
            </a:spcAft>
            <a:buClrTx/>
            <a:buSzTx/>
            <a:buFontTx/>
            <a:buNone/>
            <a:tabLst/>
            <a:defRPr/>
          </a:pPr>
          <a:endParaRPr lang="tr-TR" sz="1800" kern="1200" dirty="0" smtClean="0">
            <a:solidFill>
              <a:schemeClr val="tx1"/>
            </a:solidFill>
          </a:endParaRPr>
        </a:p>
        <a:p>
          <a:pPr marL="0" marR="0" lvl="0" indent="0" algn="l" defTabSz="914400" eaLnBrk="1" fontAlgn="auto" latinLnBrk="0" hangingPunct="1">
            <a:lnSpc>
              <a:spcPct val="100000"/>
            </a:lnSpc>
            <a:spcBef>
              <a:spcPct val="0"/>
            </a:spcBef>
            <a:spcAft>
              <a:spcPts val="0"/>
            </a:spcAft>
            <a:buClrTx/>
            <a:buSzTx/>
            <a:buFontTx/>
            <a:buNone/>
            <a:tabLst/>
            <a:defRPr/>
          </a:pPr>
          <a:r>
            <a:rPr lang="tr-TR" sz="1800" kern="1200" dirty="0" smtClean="0">
              <a:solidFill>
                <a:schemeClr val="tx1"/>
              </a:solidFill>
            </a:rPr>
            <a:t>2- ÖZEL BÜTÇELİ İDARELER (II SAYILI CETVEL)    </a:t>
          </a:r>
        </a:p>
        <a:p>
          <a:pPr marL="0" marR="0" lvl="0" indent="0" algn="l" defTabSz="914400" eaLnBrk="1" fontAlgn="auto" latinLnBrk="0" hangingPunct="1">
            <a:lnSpc>
              <a:spcPct val="100000"/>
            </a:lnSpc>
            <a:spcBef>
              <a:spcPct val="0"/>
            </a:spcBef>
            <a:spcAft>
              <a:spcPts val="0"/>
            </a:spcAft>
            <a:buClrTx/>
            <a:buSzTx/>
            <a:buFontTx/>
            <a:buNone/>
            <a:tabLst/>
            <a:defRPr/>
          </a:pPr>
          <a:r>
            <a:rPr lang="tr-TR" sz="1800" kern="1200" dirty="0" smtClean="0">
              <a:solidFill>
                <a:schemeClr val="tx1"/>
              </a:solidFill>
            </a:rPr>
            <a:t>                </a:t>
          </a:r>
        </a:p>
        <a:p>
          <a:pPr marL="0" marR="0" lvl="0" indent="0" algn="l" defTabSz="914400" eaLnBrk="1" fontAlgn="auto" latinLnBrk="0" hangingPunct="1">
            <a:lnSpc>
              <a:spcPct val="100000"/>
            </a:lnSpc>
            <a:spcBef>
              <a:spcPct val="0"/>
            </a:spcBef>
            <a:spcAft>
              <a:spcPts val="0"/>
            </a:spcAft>
            <a:buClrTx/>
            <a:buSzTx/>
            <a:buFontTx/>
            <a:buNone/>
            <a:tabLst/>
            <a:defRPr/>
          </a:pPr>
          <a:r>
            <a:rPr lang="tr-TR" sz="1800" kern="1200" dirty="0" smtClean="0">
              <a:solidFill>
                <a:schemeClr val="tx1"/>
              </a:solidFill>
            </a:rPr>
            <a:t>3-DÜZENLEYİCİ VE DENETLEYİCİ KURUMLAR (III SAYILI CETVEL)</a:t>
          </a:r>
        </a:p>
        <a:p>
          <a:pPr marL="0" marR="0" lvl="0" indent="0" algn="ctr" defTabSz="914400" eaLnBrk="1" fontAlgn="auto" latinLnBrk="0" hangingPunct="1">
            <a:lnSpc>
              <a:spcPct val="100000"/>
            </a:lnSpc>
            <a:spcBef>
              <a:spcPct val="0"/>
            </a:spcBef>
            <a:spcAft>
              <a:spcPts val="0"/>
            </a:spcAft>
            <a:buClrTx/>
            <a:buSzTx/>
            <a:buFontTx/>
            <a:buNone/>
            <a:tabLst/>
            <a:defRPr/>
          </a:pPr>
          <a:endParaRPr lang="tr-TR" sz="1800" kern="1200" dirty="0" smtClean="0">
            <a:solidFill>
              <a:schemeClr val="tx1"/>
            </a:solidFill>
          </a:endParaRPr>
        </a:p>
        <a:p>
          <a:pPr lvl="0" algn="ctr" defTabSz="844550">
            <a:lnSpc>
              <a:spcPct val="90000"/>
            </a:lnSpc>
            <a:spcBef>
              <a:spcPct val="0"/>
            </a:spcBef>
            <a:spcAft>
              <a:spcPct val="35000"/>
            </a:spcAft>
          </a:pPr>
          <a:endParaRPr lang="tr-TR" sz="1800" kern="1200" dirty="0">
            <a:solidFill>
              <a:schemeClr val="tx1"/>
            </a:solidFill>
          </a:endParaRPr>
        </a:p>
      </dsp:txBody>
      <dsp:txXfrm>
        <a:off x="102649" y="1266379"/>
        <a:ext cx="3299385" cy="3455507"/>
      </dsp:txXfrm>
    </dsp:sp>
    <dsp:sp modelId="{5F7B83C9-FF0B-4801-AD85-4EDD92A8781A}">
      <dsp:nvSpPr>
        <dsp:cNvPr id="0" name=""/>
        <dsp:cNvSpPr/>
      </dsp:nvSpPr>
      <dsp:spPr>
        <a:xfrm>
          <a:off x="3760277" y="1184451"/>
          <a:ext cx="3504683" cy="3640084"/>
        </a:xfrm>
        <a:prstGeom prst="roundRect">
          <a:avLst>
            <a:gd name="adj" fmla="val 10000"/>
          </a:avLst>
        </a:prstGeom>
        <a:solidFill>
          <a:schemeClr val="accent2">
            <a:lumMod val="40000"/>
            <a:lumOff val="60000"/>
          </a:schemeClr>
        </a:solidFill>
        <a:ln w="15875" cap="rnd"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tr-TR" sz="2400" b="1" kern="1200" dirty="0" smtClean="0">
              <a:solidFill>
                <a:schemeClr val="tx1"/>
              </a:solidFill>
            </a:rPr>
            <a:t>SOSYAL GÜVENLİK KURUMLARI </a:t>
          </a:r>
        </a:p>
        <a:p>
          <a:pPr marL="0" marR="0" lvl="0" indent="0" algn="l" defTabSz="914400" eaLnBrk="1" fontAlgn="auto" latinLnBrk="0" hangingPunct="1">
            <a:lnSpc>
              <a:spcPct val="100000"/>
            </a:lnSpc>
            <a:spcBef>
              <a:spcPct val="0"/>
            </a:spcBef>
            <a:spcAft>
              <a:spcPts val="0"/>
            </a:spcAft>
            <a:buClrTx/>
            <a:buSzTx/>
            <a:buFontTx/>
            <a:buNone/>
            <a:tabLst/>
            <a:defRPr/>
          </a:pPr>
          <a:r>
            <a:rPr lang="tr-TR" sz="1800" kern="1200" dirty="0" smtClean="0">
              <a:solidFill>
                <a:schemeClr val="tx1"/>
              </a:solidFill>
            </a:rPr>
            <a:t>(IV SAYILI CETVEL)</a:t>
          </a:r>
        </a:p>
        <a:p>
          <a:pPr marL="0" marR="0" lvl="0" indent="0" algn="l" defTabSz="914400" eaLnBrk="1" fontAlgn="auto" latinLnBrk="0" hangingPunct="1">
            <a:lnSpc>
              <a:spcPct val="100000"/>
            </a:lnSpc>
            <a:spcBef>
              <a:spcPct val="0"/>
            </a:spcBef>
            <a:spcAft>
              <a:spcPts val="0"/>
            </a:spcAft>
            <a:buClrTx/>
            <a:buSzTx/>
            <a:buFontTx/>
            <a:buNone/>
            <a:tabLst/>
            <a:defRPr/>
          </a:pPr>
          <a:endParaRPr lang="tr-TR" sz="1800" kern="1200" dirty="0" smtClean="0">
            <a:solidFill>
              <a:schemeClr val="tx1"/>
            </a:solidFill>
          </a:endParaRPr>
        </a:p>
        <a:p>
          <a:pPr marL="0" marR="0" lvl="0" indent="0" algn="l" defTabSz="914400" eaLnBrk="1" fontAlgn="auto" latinLnBrk="0" hangingPunct="1">
            <a:lnSpc>
              <a:spcPct val="100000"/>
            </a:lnSpc>
            <a:spcBef>
              <a:spcPct val="0"/>
            </a:spcBef>
            <a:spcAft>
              <a:spcPts val="0"/>
            </a:spcAft>
            <a:buClrTx/>
            <a:buSzTx/>
            <a:buFontTx/>
            <a:buNone/>
            <a:tabLst/>
            <a:defRPr/>
          </a:pPr>
          <a:r>
            <a:rPr lang="tr-TR" sz="1800" kern="1200" dirty="0" smtClean="0">
              <a:solidFill>
                <a:schemeClr val="tx1"/>
              </a:solidFill>
            </a:rPr>
            <a:t>1- SOSYAL GÜVENLİK KURUMU</a:t>
          </a:r>
        </a:p>
        <a:p>
          <a:pPr marL="0" marR="0" lvl="0" indent="0" algn="l" defTabSz="311150" eaLnBrk="1" fontAlgn="auto" latinLnBrk="0" hangingPunct="1">
            <a:lnSpc>
              <a:spcPct val="90000"/>
            </a:lnSpc>
            <a:spcBef>
              <a:spcPct val="0"/>
            </a:spcBef>
            <a:spcAft>
              <a:spcPct val="35000"/>
            </a:spcAft>
            <a:buClrTx/>
            <a:buSzTx/>
            <a:buFontTx/>
            <a:buNone/>
            <a:tabLst/>
            <a:defRPr/>
          </a:pPr>
          <a:r>
            <a:rPr lang="tr-TR" sz="1800" kern="1200" dirty="0" smtClean="0">
              <a:solidFill>
                <a:schemeClr val="tx1"/>
              </a:solidFill>
            </a:rPr>
            <a:t>2- TÜRKİYE İŞ KURUMU GENEL MÜDÜRLÜĞÜ </a:t>
          </a:r>
        </a:p>
        <a:p>
          <a:pPr lvl="0" algn="l" defTabSz="311150">
            <a:lnSpc>
              <a:spcPct val="90000"/>
            </a:lnSpc>
            <a:spcBef>
              <a:spcPct val="0"/>
            </a:spcBef>
            <a:spcAft>
              <a:spcPct val="35000"/>
            </a:spcAft>
          </a:pPr>
          <a:endParaRPr lang="tr-TR" sz="1800" kern="1200" dirty="0">
            <a:solidFill>
              <a:schemeClr val="tx1"/>
            </a:solidFill>
          </a:endParaRPr>
        </a:p>
      </dsp:txBody>
      <dsp:txXfrm>
        <a:off x="3862926" y="1287100"/>
        <a:ext cx="3299385" cy="3434786"/>
      </dsp:txXfrm>
    </dsp:sp>
    <dsp:sp modelId="{078585F9-DD54-41AE-8BDF-F3A88971559C}">
      <dsp:nvSpPr>
        <dsp:cNvPr id="0" name=""/>
        <dsp:cNvSpPr/>
      </dsp:nvSpPr>
      <dsp:spPr>
        <a:xfrm>
          <a:off x="7528864" y="1163730"/>
          <a:ext cx="3504683" cy="3660805"/>
        </a:xfrm>
        <a:prstGeom prst="roundRect">
          <a:avLst>
            <a:gd name="adj" fmla="val 10000"/>
          </a:avLst>
        </a:prstGeom>
        <a:solidFill>
          <a:schemeClr val="accent4">
            <a:lumMod val="40000"/>
            <a:lumOff val="60000"/>
          </a:schemeClr>
        </a:solidFill>
        <a:ln w="15875" cap="rnd"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tr-TR" sz="2400" b="1" kern="1200" dirty="0" smtClean="0">
              <a:solidFill>
                <a:schemeClr val="tx1"/>
              </a:solidFill>
            </a:rPr>
            <a:t>MAHALLİ İDARELER</a:t>
          </a:r>
        </a:p>
        <a:p>
          <a:pPr marL="0" marR="0" lvl="0" indent="0" algn="l" defTabSz="914400" eaLnBrk="1" fontAlgn="auto" latinLnBrk="0" hangingPunct="1">
            <a:lnSpc>
              <a:spcPct val="100000"/>
            </a:lnSpc>
            <a:spcBef>
              <a:spcPct val="0"/>
            </a:spcBef>
            <a:spcAft>
              <a:spcPts val="0"/>
            </a:spcAft>
            <a:buClrTx/>
            <a:buSzTx/>
            <a:buFontTx/>
            <a:buNone/>
            <a:tabLst/>
            <a:defRPr/>
          </a:pPr>
          <a:endParaRPr lang="tr-TR" sz="2400" kern="1200" dirty="0" smtClean="0">
            <a:solidFill>
              <a:schemeClr val="tx1"/>
            </a:solidFill>
          </a:endParaRPr>
        </a:p>
        <a:p>
          <a:pPr marL="0" marR="0" lvl="0" indent="0" algn="l" defTabSz="914400" eaLnBrk="1" fontAlgn="auto" latinLnBrk="0" hangingPunct="1">
            <a:lnSpc>
              <a:spcPct val="100000"/>
            </a:lnSpc>
            <a:spcBef>
              <a:spcPct val="0"/>
            </a:spcBef>
            <a:spcAft>
              <a:spcPts val="0"/>
            </a:spcAft>
            <a:buClrTx/>
            <a:buSzTx/>
            <a:buFontTx/>
            <a:buNone/>
            <a:tabLst/>
            <a:defRPr/>
          </a:pPr>
          <a:r>
            <a:rPr lang="tr-TR" sz="1800" kern="1200" dirty="0" smtClean="0">
              <a:solidFill>
                <a:schemeClr val="tx1"/>
              </a:solidFill>
            </a:rPr>
            <a:t>1-ÖZEL İDARELER</a:t>
          </a:r>
        </a:p>
        <a:p>
          <a:pPr marL="0" marR="0" lvl="0" indent="0" algn="l" defTabSz="311150" eaLnBrk="1" fontAlgn="auto" latinLnBrk="0" hangingPunct="1">
            <a:lnSpc>
              <a:spcPct val="90000"/>
            </a:lnSpc>
            <a:spcBef>
              <a:spcPct val="0"/>
            </a:spcBef>
            <a:spcAft>
              <a:spcPct val="35000"/>
            </a:spcAft>
            <a:buClrTx/>
            <a:buSzTx/>
            <a:buFontTx/>
            <a:buNone/>
            <a:tabLst/>
            <a:defRPr/>
          </a:pPr>
          <a:r>
            <a:rPr lang="tr-TR" sz="1800" kern="1200" dirty="0" smtClean="0">
              <a:solidFill>
                <a:schemeClr val="tx1"/>
              </a:solidFill>
            </a:rPr>
            <a:t>2-BELEDİYELER</a:t>
          </a:r>
        </a:p>
        <a:p>
          <a:pPr marL="0" marR="0" lvl="0" indent="0" algn="l" defTabSz="311150" eaLnBrk="1" fontAlgn="auto" latinLnBrk="0" hangingPunct="1">
            <a:lnSpc>
              <a:spcPct val="90000"/>
            </a:lnSpc>
            <a:spcBef>
              <a:spcPct val="0"/>
            </a:spcBef>
            <a:spcAft>
              <a:spcPct val="35000"/>
            </a:spcAft>
            <a:buClrTx/>
            <a:buSzTx/>
            <a:buFontTx/>
            <a:buNone/>
            <a:tabLst/>
            <a:defRPr/>
          </a:pPr>
          <a:r>
            <a:rPr lang="tr-TR" sz="1800" kern="1200" dirty="0" smtClean="0">
              <a:solidFill>
                <a:schemeClr val="tx1"/>
              </a:solidFill>
            </a:rPr>
            <a:t>3-BAĞLI İDARELER</a:t>
          </a:r>
        </a:p>
        <a:p>
          <a:pPr marL="0" marR="0" lvl="0" indent="0" algn="l" defTabSz="311150" eaLnBrk="1" fontAlgn="auto" latinLnBrk="0" hangingPunct="1">
            <a:lnSpc>
              <a:spcPct val="90000"/>
            </a:lnSpc>
            <a:spcBef>
              <a:spcPct val="0"/>
            </a:spcBef>
            <a:spcAft>
              <a:spcPct val="35000"/>
            </a:spcAft>
            <a:buClrTx/>
            <a:buSzTx/>
            <a:buFontTx/>
            <a:buNone/>
            <a:tabLst/>
            <a:defRPr/>
          </a:pPr>
          <a:r>
            <a:rPr lang="tr-TR" sz="1800" kern="1200" dirty="0" smtClean="0">
              <a:solidFill>
                <a:schemeClr val="tx1"/>
              </a:solidFill>
            </a:rPr>
            <a:t>4-MAHALLİ İDARE BİRLİKLERİ</a:t>
          </a:r>
        </a:p>
        <a:p>
          <a:pPr lvl="0" algn="ctr" defTabSz="311150">
            <a:lnSpc>
              <a:spcPct val="90000"/>
            </a:lnSpc>
            <a:spcBef>
              <a:spcPct val="0"/>
            </a:spcBef>
            <a:spcAft>
              <a:spcPct val="35000"/>
            </a:spcAft>
          </a:pPr>
          <a:endParaRPr lang="tr-TR" sz="1800" kern="1200" dirty="0">
            <a:solidFill>
              <a:schemeClr val="tx1"/>
            </a:solidFill>
          </a:endParaRPr>
        </a:p>
      </dsp:txBody>
      <dsp:txXfrm>
        <a:off x="7631513" y="1266379"/>
        <a:ext cx="3299385" cy="345550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AE8E0A-7DE5-49C0-B2C9-E34B01FD9F6E}">
      <dsp:nvSpPr>
        <dsp:cNvPr id="0" name=""/>
        <dsp:cNvSpPr/>
      </dsp:nvSpPr>
      <dsp:spPr>
        <a:xfrm>
          <a:off x="1438046" y="0"/>
          <a:ext cx="7798261" cy="4606506"/>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454D04-7C41-4EBE-8A42-CDD4174022A9}">
      <dsp:nvSpPr>
        <dsp:cNvPr id="0" name=""/>
        <dsp:cNvSpPr/>
      </dsp:nvSpPr>
      <dsp:spPr>
        <a:xfrm>
          <a:off x="2104845" y="325388"/>
          <a:ext cx="2999570" cy="1917480"/>
        </a:xfrm>
        <a:prstGeom prst="roundRect">
          <a:avLst/>
        </a:prstGeom>
        <a:solidFill>
          <a:schemeClr val="accent1">
            <a:lumMod val="20000"/>
            <a:lumOff val="80000"/>
          </a:schemeClr>
        </a:solidFill>
        <a:ln w="9525" cap="rnd" cmpd="sng" algn="ctr">
          <a:solidFill>
            <a:schemeClr val="accent2">
              <a:shade val="90000"/>
            </a:schemeClr>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tr-TR" sz="1700" b="1" kern="1200" dirty="0" smtClean="0">
              <a:solidFill>
                <a:schemeClr val="bg2">
                  <a:lumMod val="10000"/>
                </a:schemeClr>
              </a:solidFill>
            </a:rPr>
            <a:t>TÜRKİYE CUMHURİYET MERKEZ BANKASI </a:t>
          </a:r>
          <a:r>
            <a:rPr lang="tr-TR" sz="1700" b="1" kern="1200" dirty="0" smtClean="0">
              <a:solidFill>
                <a:srgbClr val="002060"/>
              </a:solidFill>
            </a:rPr>
            <a:t/>
          </a:r>
          <a:br>
            <a:rPr lang="tr-TR" sz="1700" b="1" kern="1200" dirty="0" smtClean="0">
              <a:solidFill>
                <a:srgbClr val="002060"/>
              </a:solidFill>
            </a:rPr>
          </a:br>
          <a:endParaRPr lang="tr-TR" sz="1700" b="1" kern="1200" dirty="0">
            <a:solidFill>
              <a:srgbClr val="002060"/>
            </a:solidFill>
          </a:endParaRPr>
        </a:p>
      </dsp:txBody>
      <dsp:txXfrm>
        <a:off x="2198449" y="418992"/>
        <a:ext cx="2812362" cy="1730272"/>
      </dsp:txXfrm>
    </dsp:sp>
    <dsp:sp modelId="{70359158-5DEB-4543-ABE2-67C060596AB8}">
      <dsp:nvSpPr>
        <dsp:cNvPr id="0" name=""/>
        <dsp:cNvSpPr/>
      </dsp:nvSpPr>
      <dsp:spPr>
        <a:xfrm>
          <a:off x="5419813" y="362307"/>
          <a:ext cx="3172092" cy="1878136"/>
        </a:xfrm>
        <a:prstGeom prst="roundRect">
          <a:avLst/>
        </a:prstGeom>
        <a:solidFill>
          <a:schemeClr val="accent1">
            <a:lumMod val="40000"/>
            <a:lumOff val="60000"/>
          </a:schemeClr>
        </a:solidFill>
        <a:ln w="9525" cap="rnd" cmpd="sng" algn="ctr">
          <a:solidFill>
            <a:schemeClr val="accent1">
              <a:shade val="90000"/>
            </a:scheme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tr-TR" sz="1700" b="1" kern="1200" dirty="0" smtClean="0">
              <a:solidFill>
                <a:schemeClr val="bg2">
                  <a:lumMod val="10000"/>
                </a:schemeClr>
              </a:solidFill>
            </a:rPr>
            <a:t>KAMU İKTİSADÎ TEŞEBBÜSLERİ </a:t>
          </a:r>
          <a:r>
            <a:rPr lang="tr-TR" sz="1700" b="1" kern="1200" dirty="0" smtClean="0">
              <a:solidFill>
                <a:srgbClr val="002060"/>
              </a:solidFill>
            </a:rPr>
            <a:t/>
          </a:r>
          <a:br>
            <a:rPr lang="tr-TR" sz="1700" b="1" kern="1200" dirty="0" smtClean="0">
              <a:solidFill>
                <a:srgbClr val="002060"/>
              </a:solidFill>
            </a:rPr>
          </a:br>
          <a:endParaRPr lang="tr-TR" sz="1700" b="1" kern="1200" dirty="0">
            <a:solidFill>
              <a:srgbClr val="002060"/>
            </a:solidFill>
          </a:endParaRPr>
        </a:p>
      </dsp:txBody>
      <dsp:txXfrm>
        <a:off x="5511496" y="453990"/>
        <a:ext cx="2988726" cy="1694770"/>
      </dsp:txXfrm>
    </dsp:sp>
    <dsp:sp modelId="{010514B0-4419-4777-B16E-0A2B7878F1BF}">
      <dsp:nvSpPr>
        <dsp:cNvPr id="0" name=""/>
        <dsp:cNvSpPr/>
      </dsp:nvSpPr>
      <dsp:spPr>
        <a:xfrm>
          <a:off x="2173850" y="2383318"/>
          <a:ext cx="2999570" cy="1843624"/>
        </a:xfrm>
        <a:prstGeom prst="roundRect">
          <a:avLst/>
        </a:prstGeom>
        <a:solidFill>
          <a:schemeClr val="tx2">
            <a:lumMod val="20000"/>
            <a:lumOff val="80000"/>
          </a:schemeClr>
        </a:solidFill>
        <a:ln>
          <a:noFill/>
        </a:ln>
        <a:effectLst>
          <a:outerShdw blurRad="50800" dist="38100" dir="5400000" rotWithShape="0">
            <a:srgbClr val="000000">
              <a:alpha val="60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tr-TR" sz="1700" b="1" kern="1200" dirty="0" smtClean="0">
              <a:solidFill>
                <a:schemeClr val="bg2">
                  <a:lumMod val="10000"/>
                </a:schemeClr>
              </a:solidFill>
            </a:rPr>
            <a:t>KAMUYA AİT ŞİRKETLER </a:t>
          </a:r>
          <a:br>
            <a:rPr lang="tr-TR" sz="1700" b="1" kern="1200" dirty="0" smtClean="0">
              <a:solidFill>
                <a:schemeClr val="bg2">
                  <a:lumMod val="10000"/>
                </a:schemeClr>
              </a:solidFill>
            </a:rPr>
          </a:br>
          <a:endParaRPr lang="tr-TR" sz="1700" b="1" kern="1200" dirty="0">
            <a:solidFill>
              <a:schemeClr val="bg2">
                <a:lumMod val="10000"/>
              </a:schemeClr>
            </a:solidFill>
          </a:endParaRPr>
        </a:p>
      </dsp:txBody>
      <dsp:txXfrm>
        <a:off x="2263848" y="2473316"/>
        <a:ext cx="2819574" cy="1663628"/>
      </dsp:txXfrm>
    </dsp:sp>
    <dsp:sp modelId="{00B6E939-3764-45C1-92B6-6485CFD057A1}">
      <dsp:nvSpPr>
        <dsp:cNvPr id="0" name=""/>
        <dsp:cNvSpPr/>
      </dsp:nvSpPr>
      <dsp:spPr>
        <a:xfrm>
          <a:off x="5419795" y="2389615"/>
          <a:ext cx="3103105" cy="1796537"/>
        </a:xfrm>
        <a:prstGeom prst="roundRect">
          <a:avLst/>
        </a:prstGeom>
        <a:solidFill>
          <a:schemeClr val="accent4">
            <a:lumMod val="40000"/>
            <a:lumOff val="60000"/>
          </a:schemeClr>
        </a:solidFill>
        <a:ln w="9525" cap="rnd" cmpd="sng" algn="ctr">
          <a:solidFill>
            <a:schemeClr val="accent2">
              <a:lumMod val="75000"/>
            </a:schemeClr>
          </a:solidFill>
          <a:prstDash val="solid"/>
        </a:ln>
        <a:effectLst>
          <a:outerShdw blurRad="38100" dist="25400" dir="5400000" rotWithShape="0">
            <a:srgbClr val="000000">
              <a:alpha val="2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tr-TR" sz="1700" b="1" kern="1200" dirty="0" smtClean="0">
              <a:solidFill>
                <a:schemeClr val="bg2">
                  <a:lumMod val="10000"/>
                </a:schemeClr>
              </a:solidFill>
            </a:rPr>
            <a:t>MALİ ÖZERKLİKLERİNİN KORUNMASI AMACIYLA </a:t>
          </a:r>
          <a:r>
            <a:rPr lang="tr-TR" sz="1700" b="1" u="sng" kern="1200" dirty="0" smtClean="0">
              <a:solidFill>
                <a:schemeClr val="bg2">
                  <a:lumMod val="10000"/>
                </a:schemeClr>
              </a:solidFill>
            </a:rPr>
            <a:t>DÜZENLEYİCİ VE DENETLEYİCİ </a:t>
          </a:r>
          <a:r>
            <a:rPr lang="tr-TR" sz="1700" b="1" kern="1200" dirty="0" smtClean="0">
              <a:solidFill>
                <a:schemeClr val="bg2">
                  <a:lumMod val="10000"/>
                </a:schemeClr>
              </a:solidFill>
            </a:rPr>
            <a:t>KURUMLAR (BAZI MADDELERE TABİ)</a:t>
          </a:r>
          <a:r>
            <a:rPr lang="tr-TR" sz="1700" b="1" kern="1200" dirty="0" smtClean="0">
              <a:solidFill>
                <a:schemeClr val="accent1">
                  <a:lumMod val="20000"/>
                  <a:lumOff val="80000"/>
                </a:schemeClr>
              </a:solidFill>
            </a:rPr>
            <a:t> </a:t>
          </a:r>
          <a:br>
            <a:rPr lang="tr-TR" sz="1700" b="1" kern="1200" dirty="0" smtClean="0">
              <a:solidFill>
                <a:schemeClr val="accent1">
                  <a:lumMod val="20000"/>
                  <a:lumOff val="80000"/>
                </a:schemeClr>
              </a:solidFill>
            </a:rPr>
          </a:br>
          <a:endParaRPr lang="tr-TR" sz="1700" b="1" kern="1200" dirty="0">
            <a:solidFill>
              <a:schemeClr val="accent1">
                <a:lumMod val="20000"/>
                <a:lumOff val="80000"/>
              </a:schemeClr>
            </a:solidFill>
          </a:endParaRPr>
        </a:p>
      </dsp:txBody>
      <dsp:txXfrm>
        <a:off x="5507495" y="2477315"/>
        <a:ext cx="2927705" cy="162113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2EACB3-555B-4963-8B9E-1BF73D76B31E}">
      <dsp:nvSpPr>
        <dsp:cNvPr id="0" name=""/>
        <dsp:cNvSpPr/>
      </dsp:nvSpPr>
      <dsp:spPr>
        <a:xfrm>
          <a:off x="0" y="39534"/>
          <a:ext cx="7763895" cy="606366"/>
        </a:xfrm>
        <a:prstGeom prst="roundRect">
          <a:avLst/>
        </a:prstGeom>
        <a:solidFill>
          <a:schemeClr val="accent5">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u="sng" kern="1200" dirty="0" smtClean="0">
              <a:latin typeface="Times New Roman" panose="02020603050405020304" pitchFamily="18" charset="0"/>
              <a:cs typeface="Times New Roman" panose="02020603050405020304" pitchFamily="18" charset="0"/>
            </a:rPr>
            <a:t>Belirlenmiş amaçlar </a:t>
          </a:r>
          <a:r>
            <a:rPr lang="tr-TR" sz="2800" kern="1200" dirty="0" smtClean="0">
              <a:latin typeface="Times New Roman" panose="02020603050405020304" pitchFamily="18" charset="0"/>
              <a:cs typeface="Times New Roman" panose="02020603050405020304" pitchFamily="18" charset="0"/>
            </a:rPr>
            <a:t>doğrultusunda</a:t>
          </a:r>
          <a:r>
            <a:rPr lang="tr-TR" sz="2800" kern="1200" dirty="0" smtClean="0"/>
            <a:t>,</a:t>
          </a:r>
          <a:endParaRPr lang="tr-TR" sz="2800" kern="1200" dirty="0"/>
        </a:p>
      </dsp:txBody>
      <dsp:txXfrm>
        <a:off x="29600" y="69134"/>
        <a:ext cx="7704695" cy="547166"/>
      </dsp:txXfrm>
    </dsp:sp>
    <dsp:sp modelId="{0B8F3A53-4A00-4E8B-A62B-6B7F62A79A79}">
      <dsp:nvSpPr>
        <dsp:cNvPr id="0" name=""/>
        <dsp:cNvSpPr/>
      </dsp:nvSpPr>
      <dsp:spPr>
        <a:xfrm>
          <a:off x="0" y="620130"/>
          <a:ext cx="7763895" cy="606366"/>
        </a:xfrm>
        <a:prstGeom prst="roundRect">
          <a:avLst/>
        </a:prstGeom>
        <a:solidFill>
          <a:schemeClr val="accent2">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kern="1200" dirty="0" smtClean="0">
              <a:latin typeface="Times New Roman" panose="02020603050405020304" pitchFamily="18" charset="0"/>
              <a:cs typeface="Times New Roman" panose="02020603050405020304" pitchFamily="18" charset="0"/>
            </a:rPr>
            <a:t>İlgili </a:t>
          </a:r>
          <a:r>
            <a:rPr lang="tr-TR" sz="2800" u="sng" kern="1200" dirty="0" smtClean="0">
              <a:latin typeface="Times New Roman" panose="02020603050405020304" pitchFamily="18" charset="0"/>
              <a:cs typeface="Times New Roman" panose="02020603050405020304" pitchFamily="18" charset="0"/>
            </a:rPr>
            <a:t>mevzuata uygun, </a:t>
          </a:r>
          <a:endParaRPr lang="tr-TR" sz="2800" kern="1200" dirty="0">
            <a:latin typeface="Times New Roman" panose="02020603050405020304" pitchFamily="18" charset="0"/>
            <a:cs typeface="Times New Roman" panose="02020603050405020304" pitchFamily="18" charset="0"/>
          </a:endParaRPr>
        </a:p>
      </dsp:txBody>
      <dsp:txXfrm>
        <a:off x="29600" y="649730"/>
        <a:ext cx="7704695" cy="547166"/>
      </dsp:txXfrm>
    </dsp:sp>
    <dsp:sp modelId="{5F597F8F-BA92-48B7-8C51-A55D4494557E}">
      <dsp:nvSpPr>
        <dsp:cNvPr id="0" name=""/>
        <dsp:cNvSpPr/>
      </dsp:nvSpPr>
      <dsp:spPr>
        <a:xfrm>
          <a:off x="0" y="1239363"/>
          <a:ext cx="7763895" cy="606366"/>
        </a:xfrm>
        <a:prstGeom prst="roundRect">
          <a:avLst/>
        </a:prstGeom>
        <a:solidFill>
          <a:schemeClr val="accent1">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kern="1200" dirty="0" smtClean="0">
              <a:latin typeface="Times New Roman" panose="02020603050405020304" pitchFamily="18" charset="0"/>
              <a:cs typeface="Times New Roman" panose="02020603050405020304" pitchFamily="18" charset="0"/>
            </a:rPr>
            <a:t>Etkili, ekonomik ve verimli </a:t>
          </a:r>
          <a:endParaRPr lang="tr-TR" sz="2800" kern="1200" dirty="0">
            <a:latin typeface="Times New Roman" panose="02020603050405020304" pitchFamily="18" charset="0"/>
            <a:cs typeface="Times New Roman" panose="02020603050405020304" pitchFamily="18" charset="0"/>
          </a:endParaRPr>
        </a:p>
      </dsp:txBody>
      <dsp:txXfrm>
        <a:off x="29600" y="1268963"/>
        <a:ext cx="7704695" cy="547166"/>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chitecture+Icon">
  <dgm:title val="Mimari düzeni"/>
  <dgm:desc val="Aşağıdan yukarıya doğru oluşturulan hiyerarşik ilişkileri göstermek için kullanın. Bu düzen, mimari bileşenleri veya başka nesnelerin üzerinde yapılandırılan nesneleri göstermek için çok uygundur."/>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C1C0F9-2444-42B3-A2CE-5AC38303C5C9}" type="datetimeFigureOut">
              <a:rPr lang="en-US" smtClean="0"/>
              <a:t>2/19/2024</a:t>
            </a:fld>
            <a:endParaRPr lang="en-US"/>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F9C6D5-8F39-440F-832B-86A8FF41AA00}" type="slidenum">
              <a:rPr lang="en-US" smtClean="0"/>
              <a:t>‹#›</a:t>
            </a:fld>
            <a:endParaRPr lang="en-US"/>
          </a:p>
        </p:txBody>
      </p:sp>
    </p:spTree>
    <p:extLst>
      <p:ext uri="{BB962C8B-B14F-4D97-AF65-F5344CB8AC3E}">
        <p14:creationId xmlns:p14="http://schemas.microsoft.com/office/powerpoint/2010/main" val="2092099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Üstbilgi Yer Tutucusu 3"/>
          <p:cNvSpPr>
            <a:spLocks noGrp="1"/>
          </p:cNvSpPr>
          <p:nvPr>
            <p:ph type="hdr" sz="quarter" idx="10"/>
          </p:nvPr>
        </p:nvSpPr>
        <p:spPr/>
        <p:txBody>
          <a:bodyPr/>
          <a:lstStyle/>
          <a:p>
            <a:pPr>
              <a:defRPr/>
            </a:pPr>
            <a:endParaRPr lang="tr-TR"/>
          </a:p>
        </p:txBody>
      </p:sp>
      <p:sp>
        <p:nvSpPr>
          <p:cNvPr id="5" name="Altbilgi Yer Tutucusu 4"/>
          <p:cNvSpPr>
            <a:spLocks noGrp="1"/>
          </p:cNvSpPr>
          <p:nvPr>
            <p:ph type="ftr" sz="quarter" idx="11"/>
          </p:nvPr>
        </p:nvSpPr>
        <p:spPr/>
        <p:txBody>
          <a:bodyPr/>
          <a:lstStyle/>
          <a:p>
            <a:pPr>
              <a:defRPr/>
            </a:pPr>
            <a:endParaRPr lang="tr-TR"/>
          </a:p>
        </p:txBody>
      </p:sp>
      <p:sp>
        <p:nvSpPr>
          <p:cNvPr id="6" name="Slayt Numarası Yer Tutucusu 5"/>
          <p:cNvSpPr>
            <a:spLocks noGrp="1"/>
          </p:cNvSpPr>
          <p:nvPr>
            <p:ph type="sldNum" sz="quarter" idx="12"/>
          </p:nvPr>
        </p:nvSpPr>
        <p:spPr/>
        <p:txBody>
          <a:bodyPr/>
          <a:lstStyle/>
          <a:p>
            <a:pPr>
              <a:defRPr/>
            </a:pPr>
            <a:fld id="{51B8373A-4B36-4BB5-B715-561E48BBE86D}" type="slidenum">
              <a:rPr lang="tr-TR" smtClean="0"/>
              <a:pPr>
                <a:defRPr/>
              </a:pPr>
              <a:t>6</a:t>
            </a:fld>
            <a:endParaRPr lang="tr-TR"/>
          </a:p>
        </p:txBody>
      </p:sp>
    </p:spTree>
    <p:extLst>
      <p:ext uri="{BB962C8B-B14F-4D97-AF65-F5344CB8AC3E}">
        <p14:creationId xmlns:p14="http://schemas.microsoft.com/office/powerpoint/2010/main" val="3656555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Merkezi Yönetim Bütçe Kanunu 5018 ‘in 15. maddesinde tanımlanmıştır.</a:t>
            </a:r>
            <a:endParaRPr lang="tr-TR" dirty="0"/>
          </a:p>
        </p:txBody>
      </p:sp>
      <p:sp>
        <p:nvSpPr>
          <p:cNvPr id="4" name="Altbilgi Yer Tutucusu 3"/>
          <p:cNvSpPr>
            <a:spLocks noGrp="1"/>
          </p:cNvSpPr>
          <p:nvPr>
            <p:ph type="ftr" sz="quarter" idx="10"/>
          </p:nvPr>
        </p:nvSpPr>
        <p:spPr/>
        <p:txBody>
          <a:bodyPr/>
          <a:lstStyle/>
          <a:p>
            <a:pPr>
              <a:defRPr/>
            </a:pPr>
            <a:endParaRPr lang="tr-TR" dirty="0"/>
          </a:p>
        </p:txBody>
      </p:sp>
      <p:sp>
        <p:nvSpPr>
          <p:cNvPr id="5" name="Slayt Numarası Yer Tutucusu 4"/>
          <p:cNvSpPr>
            <a:spLocks noGrp="1"/>
          </p:cNvSpPr>
          <p:nvPr>
            <p:ph type="sldNum" sz="quarter" idx="11"/>
          </p:nvPr>
        </p:nvSpPr>
        <p:spPr/>
        <p:txBody>
          <a:bodyPr/>
          <a:lstStyle/>
          <a:p>
            <a:pPr>
              <a:defRPr/>
            </a:pPr>
            <a:fld id="{51B8373A-4B36-4BB5-B715-561E48BBE86D}" type="slidenum">
              <a:rPr lang="tr-TR" smtClean="0"/>
              <a:pPr>
                <a:defRPr/>
              </a:pPr>
              <a:t>22</a:t>
            </a:fld>
            <a:endParaRPr lang="tr-TR" dirty="0"/>
          </a:p>
        </p:txBody>
      </p:sp>
      <p:sp>
        <p:nvSpPr>
          <p:cNvPr id="6" name="Üstbilgi Yer Tutucusu 5"/>
          <p:cNvSpPr>
            <a:spLocks noGrp="1"/>
          </p:cNvSpPr>
          <p:nvPr>
            <p:ph type="hdr" sz="quarter" idx="12"/>
          </p:nvPr>
        </p:nvSpPr>
        <p:spPr/>
        <p:txBody>
          <a:bodyPr/>
          <a:lstStyle/>
          <a:p>
            <a:pPr>
              <a:defRPr/>
            </a:pPr>
            <a:endParaRPr lang="tr-TR" dirty="0"/>
          </a:p>
        </p:txBody>
      </p:sp>
    </p:spTree>
    <p:extLst>
      <p:ext uri="{BB962C8B-B14F-4D97-AF65-F5344CB8AC3E}">
        <p14:creationId xmlns:p14="http://schemas.microsoft.com/office/powerpoint/2010/main" val="3846712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5018-12. md.</a:t>
            </a:r>
            <a:endParaRPr lang="tr-TR" dirty="0"/>
          </a:p>
        </p:txBody>
      </p:sp>
      <p:sp>
        <p:nvSpPr>
          <p:cNvPr id="4" name="Altbilgi Yer Tutucusu 3"/>
          <p:cNvSpPr>
            <a:spLocks noGrp="1"/>
          </p:cNvSpPr>
          <p:nvPr>
            <p:ph type="ftr" sz="quarter" idx="10"/>
          </p:nvPr>
        </p:nvSpPr>
        <p:spPr/>
        <p:txBody>
          <a:bodyPr/>
          <a:lstStyle/>
          <a:p>
            <a:pPr>
              <a:defRPr/>
            </a:pPr>
            <a:endParaRPr lang="tr-TR" dirty="0"/>
          </a:p>
        </p:txBody>
      </p:sp>
      <p:sp>
        <p:nvSpPr>
          <p:cNvPr id="5" name="Slayt Numarası Yer Tutucusu 4"/>
          <p:cNvSpPr>
            <a:spLocks noGrp="1"/>
          </p:cNvSpPr>
          <p:nvPr>
            <p:ph type="sldNum" sz="quarter" idx="11"/>
          </p:nvPr>
        </p:nvSpPr>
        <p:spPr/>
        <p:txBody>
          <a:bodyPr/>
          <a:lstStyle/>
          <a:p>
            <a:pPr>
              <a:defRPr/>
            </a:pPr>
            <a:fld id="{51B8373A-4B36-4BB5-B715-561E48BBE86D}" type="slidenum">
              <a:rPr lang="tr-TR" smtClean="0"/>
              <a:pPr>
                <a:defRPr/>
              </a:pPr>
              <a:t>23</a:t>
            </a:fld>
            <a:endParaRPr lang="tr-TR" dirty="0"/>
          </a:p>
        </p:txBody>
      </p:sp>
      <p:sp>
        <p:nvSpPr>
          <p:cNvPr id="6" name="Üstbilgi Yer Tutucusu 5"/>
          <p:cNvSpPr>
            <a:spLocks noGrp="1"/>
          </p:cNvSpPr>
          <p:nvPr>
            <p:ph type="hdr" sz="quarter" idx="12"/>
          </p:nvPr>
        </p:nvSpPr>
        <p:spPr/>
        <p:txBody>
          <a:bodyPr/>
          <a:lstStyle/>
          <a:p>
            <a:pPr>
              <a:defRPr/>
            </a:pPr>
            <a:endParaRPr lang="tr-TR" dirty="0"/>
          </a:p>
        </p:txBody>
      </p:sp>
    </p:spTree>
    <p:extLst>
      <p:ext uri="{BB962C8B-B14F-4D97-AF65-F5344CB8AC3E}">
        <p14:creationId xmlns:p14="http://schemas.microsoft.com/office/powerpoint/2010/main" val="2047645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9"/>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F7C06BB2-4517-4617-A7E0-048BC57FCF88}" type="slidenum">
              <a:rPr lang="tr-TR" altLang="tr-TR" smtClean="0">
                <a:solidFill>
                  <a:srgbClr val="000000"/>
                </a:solidFill>
                <a:latin typeface="Times New Roman" pitchFamily="18" charset="0"/>
                <a:cs typeface="Arial" charset="0"/>
              </a:rPr>
              <a:pPr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24</a:t>
            </a:fld>
            <a:endParaRPr lang="tr-TR" altLang="tr-TR" dirty="0" smtClean="0">
              <a:solidFill>
                <a:srgbClr val="000000"/>
              </a:solidFill>
              <a:latin typeface="Times New Roman" pitchFamily="18" charset="0"/>
              <a:cs typeface="Arial" charset="0"/>
            </a:endParaRPr>
          </a:p>
        </p:txBody>
      </p:sp>
      <p:sp>
        <p:nvSpPr>
          <p:cNvPr id="73731" name="Rectangle 1"/>
          <p:cNvSpPr>
            <a:spLocks noGrp="1" noRot="1" noChangeAspect="1" noChangeArrowheads="1" noTextEdit="1"/>
          </p:cNvSpPr>
          <p:nvPr>
            <p:ph type="sldImg"/>
          </p:nvPr>
        </p:nvSpPr>
        <p:spPr bwMode="auto">
          <a:xfrm>
            <a:off x="2700338" y="511175"/>
            <a:ext cx="4532312" cy="2551113"/>
          </a:xfrm>
          <a:solidFill>
            <a:srgbClr val="FFFFFF"/>
          </a:solidFill>
          <a:ln>
            <a:solidFill>
              <a:srgbClr val="000000"/>
            </a:solidFill>
            <a:miter lim="800000"/>
            <a:headEnd/>
            <a:tailEnd/>
          </a:ln>
        </p:spPr>
      </p:sp>
      <p:sp>
        <p:nvSpPr>
          <p:cNvPr id="73732" name="Rectangle 2"/>
          <p:cNvSpPr>
            <a:spLocks noGrp="1" noChangeArrowheads="1"/>
          </p:cNvSpPr>
          <p:nvPr>
            <p:ph type="body" idx="1"/>
          </p:nvPr>
        </p:nvSpPr>
        <p:spPr bwMode="auto">
          <a:xfrm>
            <a:off x="993936" y="3234174"/>
            <a:ext cx="7946869" cy="3063955"/>
          </a:xfrm>
          <a:noFill/>
        </p:spPr>
        <p:txBody>
          <a:bodyPr wrap="none" numCol="1"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tr-TR" sz="1200" kern="1200" dirty="0" smtClean="0">
                <a:solidFill>
                  <a:schemeClr val="tx1"/>
                </a:solidFill>
                <a:effectLst/>
                <a:latin typeface="+mn-lt"/>
                <a:ea typeface="+mn-ea"/>
                <a:cs typeface="+mn-cs"/>
              </a:rPr>
              <a:t>Merkezî yönetim bütçesi, 5018’e ekli (I), (II) ve (III) sayılı cetvellerde yer alan kamu idarelerinin bütçelerinden oluşur.   </a:t>
            </a:r>
          </a:p>
          <a:p>
            <a:pPr eaLnBrk="1" hangingPunct="1">
              <a:spcBef>
                <a:spcPct val="0"/>
              </a:spcBef>
            </a:pPr>
            <a:endParaRPr lang="tr-TR" altLang="tr-TR" dirty="0" smtClean="0"/>
          </a:p>
        </p:txBody>
      </p:sp>
      <p:sp>
        <p:nvSpPr>
          <p:cNvPr id="2" name="Altbilgi Yer Tutucusu 1"/>
          <p:cNvSpPr>
            <a:spLocks noGrp="1"/>
          </p:cNvSpPr>
          <p:nvPr>
            <p:ph type="ftr" sz="quarter" idx="10"/>
          </p:nvPr>
        </p:nvSpPr>
        <p:spPr/>
        <p:txBody>
          <a:bodyPr/>
          <a:lstStyle/>
          <a:p>
            <a:pPr>
              <a:defRPr/>
            </a:pPr>
            <a:endParaRPr lang="tr-TR" dirty="0"/>
          </a:p>
        </p:txBody>
      </p:sp>
      <p:sp>
        <p:nvSpPr>
          <p:cNvPr id="3" name="Üstbilgi Yer Tutucusu 2"/>
          <p:cNvSpPr>
            <a:spLocks noGrp="1"/>
          </p:cNvSpPr>
          <p:nvPr>
            <p:ph type="hdr" sz="quarter" idx="11"/>
          </p:nvPr>
        </p:nvSpPr>
        <p:spPr/>
        <p:txBody>
          <a:bodyPr/>
          <a:lstStyle/>
          <a:p>
            <a:pPr>
              <a:defRPr/>
            </a:pPr>
            <a:endParaRPr lang="tr-TR" dirty="0"/>
          </a:p>
        </p:txBody>
      </p:sp>
    </p:spTree>
    <p:extLst>
      <p:ext uri="{BB962C8B-B14F-4D97-AF65-F5344CB8AC3E}">
        <p14:creationId xmlns:p14="http://schemas.microsoft.com/office/powerpoint/2010/main" val="3185882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smtClean="0">
                <a:solidFill>
                  <a:schemeClr val="tx1"/>
                </a:solidFill>
                <a:latin typeface="+mn-lt"/>
                <a:ea typeface="+mn-ea"/>
                <a:cs typeface="+mn-cs"/>
              </a:rPr>
              <a:t>a) Türk Silahlı Kuvvetlerinin yapım, onarım, etüt ve proje işleri, araştırma-geliştirme projeleri, giyecek ve yiyecek</a:t>
            </a:r>
          </a:p>
          <a:p>
            <a:r>
              <a:rPr lang="tr-TR" sz="1200" b="0" i="0" u="none" strike="noStrike" kern="1200" baseline="0" dirty="0" smtClean="0">
                <a:solidFill>
                  <a:schemeClr val="tx1"/>
                </a:solidFill>
                <a:latin typeface="+mn-lt"/>
                <a:ea typeface="+mn-ea"/>
                <a:cs typeface="+mn-cs"/>
              </a:rPr>
              <a:t>alımları, makine-teçhizat, silah-mühimmat-teçhizat alımlarıyla bunların bakım, onarım ve imalat işleri.</a:t>
            </a:r>
          </a:p>
          <a:p>
            <a:r>
              <a:rPr lang="tr-TR" sz="1200" b="0" i="0" u="none" strike="noStrike" kern="1200" baseline="0" dirty="0" smtClean="0">
                <a:solidFill>
                  <a:schemeClr val="tx1"/>
                </a:solidFill>
                <a:latin typeface="+mn-lt"/>
                <a:ea typeface="+mn-ea"/>
                <a:cs typeface="+mn-cs"/>
              </a:rPr>
              <a:t>b) Yiyecek, yakacak, akaryakıt ve madeni yağ ihtiyaçları.</a:t>
            </a:r>
          </a:p>
          <a:p>
            <a:r>
              <a:rPr lang="tr-TR" sz="1200" b="0" i="0" u="none" strike="noStrike" kern="1200" baseline="0" dirty="0" smtClean="0">
                <a:solidFill>
                  <a:schemeClr val="tx1"/>
                </a:solidFill>
                <a:latin typeface="+mn-lt"/>
                <a:ea typeface="+mn-ea"/>
                <a:cs typeface="+mn-cs"/>
              </a:rPr>
              <a:t>c) Temini ve korunması güç olan ilaç, aşı, serum ve tıbbi sarf malzemeleri.</a:t>
            </a:r>
          </a:p>
          <a:p>
            <a:r>
              <a:rPr lang="tr-TR" sz="1200" b="0" i="0" u="none" strike="noStrike" kern="1200" baseline="0" dirty="0" smtClean="0">
                <a:solidFill>
                  <a:schemeClr val="tx1"/>
                </a:solidFill>
                <a:latin typeface="+mn-lt"/>
                <a:ea typeface="+mn-ea"/>
                <a:cs typeface="+mn-cs"/>
              </a:rPr>
              <a:t>d) Süreli yayın alımı, taşıma, koruma ve güvenlik, temizlik ve yemek hizmetleri.(1)</a:t>
            </a:r>
          </a:p>
          <a:p>
            <a:r>
              <a:rPr lang="tr-TR" sz="1200" b="0" i="0" u="none" strike="noStrike" kern="1200" baseline="0" dirty="0" smtClean="0">
                <a:solidFill>
                  <a:schemeClr val="tx1"/>
                </a:solidFill>
                <a:latin typeface="+mn-lt"/>
                <a:ea typeface="+mn-ea"/>
                <a:cs typeface="+mn-cs"/>
              </a:rPr>
              <a:t>e) </a:t>
            </a:r>
            <a:r>
              <a:rPr lang="tr-TR" sz="1200" b="1" i="0" u="none" strike="noStrike" kern="1200" baseline="0" dirty="0" smtClean="0">
                <a:solidFill>
                  <a:schemeClr val="tx1"/>
                </a:solidFill>
                <a:latin typeface="+mn-lt"/>
                <a:ea typeface="+mn-ea"/>
                <a:cs typeface="+mn-cs"/>
              </a:rPr>
              <a:t>(Değişik: 22/12/2005-5436/10 </a:t>
            </a:r>
            <a:r>
              <a:rPr lang="tr-TR" sz="1200" b="1" i="0" u="none" strike="noStrike" kern="1200" baseline="0" dirty="0" err="1" smtClean="0">
                <a:solidFill>
                  <a:schemeClr val="tx1"/>
                </a:solidFill>
                <a:latin typeface="+mn-lt"/>
                <a:ea typeface="+mn-ea"/>
                <a:cs typeface="+mn-cs"/>
              </a:rPr>
              <a:t>md.</a:t>
            </a:r>
            <a:r>
              <a:rPr lang="tr-TR" sz="1200" b="1" i="0" u="none" strike="noStrike" kern="1200" baseline="0" dirty="0" smtClean="0">
                <a:solidFill>
                  <a:schemeClr val="tx1"/>
                </a:solidFill>
                <a:latin typeface="+mn-lt"/>
                <a:ea typeface="+mn-ea"/>
                <a:cs typeface="+mn-cs"/>
              </a:rPr>
              <a:t>) </a:t>
            </a:r>
            <a:r>
              <a:rPr lang="tr-TR" sz="1200" b="0" i="0" u="none" strike="noStrike" kern="1200" baseline="0" dirty="0" smtClean="0">
                <a:solidFill>
                  <a:schemeClr val="tx1"/>
                </a:solidFill>
                <a:latin typeface="+mn-lt"/>
                <a:ea typeface="+mn-ea"/>
                <a:cs typeface="+mn-cs"/>
              </a:rPr>
              <a:t>Taşıtların malî sorumluluk sigortası ile yurt dışından tedariki yapılan silah,</a:t>
            </a:r>
          </a:p>
          <a:p>
            <a:r>
              <a:rPr lang="tr-TR" sz="1200" b="0" i="0" u="none" strike="noStrike" kern="1200" baseline="0" dirty="0" smtClean="0">
                <a:solidFill>
                  <a:schemeClr val="tx1"/>
                </a:solidFill>
                <a:latin typeface="+mn-lt"/>
                <a:ea typeface="+mn-ea"/>
                <a:cs typeface="+mn-cs"/>
              </a:rPr>
              <a:t>silah-teçhizat ve mühimmat sevkinin her türlü riske karşı sigortalanması amacıyla yaptırılan nakliyat sigortası.</a:t>
            </a:r>
          </a:p>
          <a:p>
            <a:r>
              <a:rPr lang="tr-TR" sz="1200" b="0" i="0" u="none" strike="noStrike" kern="1200" baseline="0" dirty="0" smtClean="0">
                <a:solidFill>
                  <a:schemeClr val="tx1"/>
                </a:solidFill>
                <a:latin typeface="+mn-lt"/>
                <a:ea typeface="+mn-ea"/>
                <a:cs typeface="+mn-cs"/>
              </a:rPr>
              <a:t>f) </a:t>
            </a:r>
            <a:r>
              <a:rPr lang="tr-TR" sz="1200" b="1" i="0" u="none" strike="noStrike" kern="1200" baseline="0" dirty="0" smtClean="0">
                <a:solidFill>
                  <a:schemeClr val="tx1"/>
                </a:solidFill>
                <a:latin typeface="+mn-lt"/>
                <a:ea typeface="+mn-ea"/>
                <a:cs typeface="+mn-cs"/>
              </a:rPr>
              <a:t>(Değişik: 22/12/2005-5436/10 </a:t>
            </a:r>
            <a:r>
              <a:rPr lang="tr-TR" sz="1200" b="1" i="0" u="none" strike="noStrike" kern="1200" baseline="0" dirty="0" err="1" smtClean="0">
                <a:solidFill>
                  <a:schemeClr val="tx1"/>
                </a:solidFill>
                <a:latin typeface="+mn-lt"/>
                <a:ea typeface="+mn-ea"/>
                <a:cs typeface="+mn-cs"/>
              </a:rPr>
              <a:t>md.</a:t>
            </a:r>
            <a:r>
              <a:rPr lang="tr-TR" sz="1200" b="1" i="0" u="none" strike="noStrike" kern="1200" baseline="0" dirty="0" smtClean="0">
                <a:solidFill>
                  <a:schemeClr val="tx1"/>
                </a:solidFill>
                <a:latin typeface="+mn-lt"/>
                <a:ea typeface="+mn-ea"/>
                <a:cs typeface="+mn-cs"/>
              </a:rPr>
              <a:t>) </a:t>
            </a:r>
            <a:r>
              <a:rPr lang="tr-TR" sz="1200" b="0" i="0" u="none" strike="noStrike" kern="1200" baseline="0" dirty="0" smtClean="0">
                <a:solidFill>
                  <a:schemeClr val="tx1"/>
                </a:solidFill>
                <a:latin typeface="+mn-lt"/>
                <a:ea typeface="+mn-ea"/>
                <a:cs typeface="+mn-cs"/>
              </a:rPr>
              <a:t>Makine-teçhizat, yol ve otoyol, bilgisayar ve haberleşme sistemlerinin bakım</a:t>
            </a:r>
          </a:p>
          <a:p>
            <a:r>
              <a:rPr lang="tr-TR" sz="1200" b="0" i="0" u="none" strike="noStrike" kern="1200" baseline="0" dirty="0" smtClean="0">
                <a:solidFill>
                  <a:schemeClr val="tx1"/>
                </a:solidFill>
                <a:latin typeface="+mn-lt"/>
                <a:ea typeface="+mn-ea"/>
                <a:cs typeface="+mn-cs"/>
              </a:rPr>
              <a:t>işleri; her türlü onarım işleri ile elektronik bilgi erişim hizmetleri.</a:t>
            </a:r>
          </a:p>
          <a:p>
            <a:r>
              <a:rPr lang="tr-TR" sz="1200" b="0" i="0" u="none" strike="noStrike" kern="1200" baseline="0" dirty="0" smtClean="0">
                <a:solidFill>
                  <a:schemeClr val="tx1"/>
                </a:solidFill>
                <a:latin typeface="+mn-lt"/>
                <a:ea typeface="+mn-ea"/>
                <a:cs typeface="+mn-cs"/>
              </a:rPr>
              <a:t>g) </a:t>
            </a:r>
            <a:r>
              <a:rPr lang="tr-TR" sz="1200" b="1" i="0" u="none" strike="noStrike" kern="1200" baseline="0" dirty="0" smtClean="0">
                <a:solidFill>
                  <a:schemeClr val="tx1"/>
                </a:solidFill>
                <a:latin typeface="+mn-lt"/>
                <a:ea typeface="+mn-ea"/>
                <a:cs typeface="+mn-cs"/>
              </a:rPr>
              <a:t>(Ek: 25/4/2007-5628/1 </a:t>
            </a:r>
            <a:r>
              <a:rPr lang="tr-TR" sz="1200" b="1" i="0" u="none" strike="noStrike" kern="1200" baseline="0" dirty="0" err="1" smtClean="0">
                <a:solidFill>
                  <a:schemeClr val="tx1"/>
                </a:solidFill>
                <a:latin typeface="+mn-lt"/>
                <a:ea typeface="+mn-ea"/>
                <a:cs typeface="+mn-cs"/>
              </a:rPr>
              <a:t>md.</a:t>
            </a:r>
            <a:r>
              <a:rPr lang="tr-TR" sz="1200" b="1" i="0" u="none" strike="noStrike" kern="1200" baseline="0" dirty="0" smtClean="0">
                <a:solidFill>
                  <a:schemeClr val="tx1"/>
                </a:solidFill>
                <a:latin typeface="+mn-lt"/>
                <a:ea typeface="+mn-ea"/>
                <a:cs typeface="+mn-cs"/>
              </a:rPr>
              <a:t>) </a:t>
            </a:r>
            <a:r>
              <a:rPr lang="tr-TR" sz="1200" b="0" i="0" u="none" strike="noStrike" kern="1200" baseline="0" dirty="0" smtClean="0">
                <a:solidFill>
                  <a:schemeClr val="tx1"/>
                </a:solidFill>
                <a:latin typeface="+mn-lt"/>
                <a:ea typeface="+mn-ea"/>
                <a:cs typeface="+mn-cs"/>
              </a:rPr>
              <a:t>Emniyet Genel Müdürlüğünün giyecek alımları ile silah, mühimmat ve teçhizat</a:t>
            </a:r>
          </a:p>
          <a:p>
            <a:r>
              <a:rPr lang="tr-TR" sz="1200" b="0" i="0" u="none" strike="noStrike" kern="1200" baseline="0" dirty="0" smtClean="0">
                <a:solidFill>
                  <a:schemeClr val="tx1"/>
                </a:solidFill>
                <a:latin typeface="+mn-lt"/>
                <a:ea typeface="+mn-ea"/>
                <a:cs typeface="+mn-cs"/>
              </a:rPr>
              <a:t>alımları.</a:t>
            </a:r>
          </a:p>
          <a:p>
            <a:r>
              <a:rPr lang="tr-TR" sz="1200" b="0" i="0" u="none" strike="noStrike" kern="1200" baseline="0" dirty="0" smtClean="0">
                <a:solidFill>
                  <a:schemeClr val="tx1"/>
                </a:solidFill>
                <a:latin typeface="+mn-lt"/>
                <a:ea typeface="+mn-ea"/>
                <a:cs typeface="+mn-cs"/>
              </a:rPr>
              <a:t>h) </a:t>
            </a:r>
            <a:r>
              <a:rPr lang="tr-TR" sz="1200" b="1" i="0" u="none" strike="noStrike" kern="1200" baseline="0" dirty="0" smtClean="0">
                <a:solidFill>
                  <a:schemeClr val="tx1"/>
                </a:solidFill>
                <a:latin typeface="+mn-lt"/>
                <a:ea typeface="+mn-ea"/>
                <a:cs typeface="+mn-cs"/>
              </a:rPr>
              <a:t>(Ek: 24/7/2008-5793/32 </a:t>
            </a:r>
            <a:r>
              <a:rPr lang="tr-TR" sz="1200" b="1" i="0" u="none" strike="noStrike" kern="1200" baseline="0" dirty="0" err="1" smtClean="0">
                <a:solidFill>
                  <a:schemeClr val="tx1"/>
                </a:solidFill>
                <a:latin typeface="+mn-lt"/>
                <a:ea typeface="+mn-ea"/>
                <a:cs typeface="+mn-cs"/>
              </a:rPr>
              <a:t>md.</a:t>
            </a:r>
            <a:r>
              <a:rPr lang="tr-TR" sz="1200" b="1" i="0" u="none" strike="noStrike" kern="1200" baseline="0" dirty="0" smtClean="0">
                <a:solidFill>
                  <a:schemeClr val="tx1"/>
                </a:solidFill>
                <a:latin typeface="+mn-lt"/>
                <a:ea typeface="+mn-ea"/>
                <a:cs typeface="+mn-cs"/>
              </a:rPr>
              <a:t>) </a:t>
            </a:r>
            <a:r>
              <a:rPr lang="tr-TR" sz="1200" b="0" i="0" u="none" strike="noStrike" kern="1200" baseline="0" dirty="0" smtClean="0">
                <a:solidFill>
                  <a:schemeClr val="tx1"/>
                </a:solidFill>
                <a:latin typeface="+mn-lt"/>
                <a:ea typeface="+mn-ea"/>
                <a:cs typeface="+mn-cs"/>
              </a:rPr>
              <a:t>Milli İstihbarat Teşkilatı Müsteşarlığının etüt ve proje işleri, araştırma-geliştirme</a:t>
            </a:r>
          </a:p>
          <a:p>
            <a:r>
              <a:rPr lang="tr-TR" sz="1200" b="0" i="0" u="none" strike="noStrike" kern="1200" baseline="0" dirty="0" smtClean="0">
                <a:solidFill>
                  <a:schemeClr val="tx1"/>
                </a:solidFill>
                <a:latin typeface="+mn-lt"/>
                <a:ea typeface="+mn-ea"/>
                <a:cs typeface="+mn-cs"/>
              </a:rPr>
              <a:t>projeleri, makine, silah-mühimmat, teçhizat ve sistem alımlarıyla bunların bakım, onarım ve imalat işleri.</a:t>
            </a:r>
          </a:p>
          <a:p>
            <a:r>
              <a:rPr lang="tr-TR" sz="1200" b="1" i="0" u="none" strike="noStrike" kern="1200" baseline="0" dirty="0" smtClean="0">
                <a:solidFill>
                  <a:schemeClr val="tx1"/>
                </a:solidFill>
                <a:latin typeface="+mn-lt"/>
                <a:ea typeface="+mn-ea"/>
                <a:cs typeface="+mn-cs"/>
              </a:rPr>
              <a:t>(Ek ikinci fıkra: 22/12/2005-5436/10 </a:t>
            </a:r>
            <a:r>
              <a:rPr lang="tr-TR" sz="1200" b="1" i="0" u="none" strike="noStrike" kern="1200" baseline="0" dirty="0" err="1" smtClean="0">
                <a:solidFill>
                  <a:schemeClr val="tx1"/>
                </a:solidFill>
                <a:latin typeface="+mn-lt"/>
                <a:ea typeface="+mn-ea"/>
                <a:cs typeface="+mn-cs"/>
              </a:rPr>
              <a:t>md.</a:t>
            </a:r>
            <a:r>
              <a:rPr lang="tr-TR" sz="1200" b="1" i="0" u="none" strike="noStrike" kern="1200" baseline="0" dirty="0" smtClean="0">
                <a:solidFill>
                  <a:schemeClr val="tx1"/>
                </a:solidFill>
                <a:latin typeface="+mn-lt"/>
                <a:ea typeface="+mn-ea"/>
                <a:cs typeface="+mn-cs"/>
              </a:rPr>
              <a:t>) </a:t>
            </a:r>
            <a:r>
              <a:rPr lang="tr-TR" sz="1200" b="0" i="0" u="none" strike="noStrike" kern="1200" baseline="0" dirty="0" smtClean="0">
                <a:solidFill>
                  <a:schemeClr val="tx1"/>
                </a:solidFill>
                <a:latin typeface="+mn-lt"/>
                <a:ea typeface="+mn-ea"/>
                <a:cs typeface="+mn-cs"/>
              </a:rPr>
              <a:t>Ancak (d) bendinde sayılan işler için bütçelerinde ödeneklerin yüzde</a:t>
            </a:r>
          </a:p>
          <a:p>
            <a:r>
              <a:rPr lang="tr-TR" sz="1200" b="0" i="0" u="none" strike="noStrike" kern="1200" baseline="0" dirty="0" smtClean="0">
                <a:solidFill>
                  <a:schemeClr val="tx1"/>
                </a:solidFill>
                <a:latin typeface="+mn-lt"/>
                <a:ea typeface="+mn-ea"/>
                <a:cs typeface="+mn-cs"/>
              </a:rPr>
              <a:t>ellisinin aşılmayacağı hükmü Millî Eğitim Bakanlığı için aranmaz.</a:t>
            </a:r>
            <a:endParaRPr lang="tr-TR" dirty="0"/>
          </a:p>
        </p:txBody>
      </p:sp>
      <p:sp>
        <p:nvSpPr>
          <p:cNvPr id="4" name="Slayt Numarası Yer Tutucusu 3"/>
          <p:cNvSpPr>
            <a:spLocks noGrp="1"/>
          </p:cNvSpPr>
          <p:nvPr>
            <p:ph type="sldNum" sz="quarter" idx="10"/>
          </p:nvPr>
        </p:nvSpPr>
        <p:spPr/>
        <p:txBody>
          <a:bodyPr/>
          <a:lstStyle/>
          <a:p>
            <a:fld id="{0B0896AA-4C3F-4CBC-B317-4ED7E987123F}" type="slidenum">
              <a:rPr lang="tr-TR" smtClean="0"/>
              <a:pPr/>
              <a:t>51</a:t>
            </a:fld>
            <a:endParaRPr lang="tr-TR" dirty="0"/>
          </a:p>
        </p:txBody>
      </p:sp>
    </p:spTree>
    <p:extLst>
      <p:ext uri="{BB962C8B-B14F-4D97-AF65-F5344CB8AC3E}">
        <p14:creationId xmlns:p14="http://schemas.microsoft.com/office/powerpoint/2010/main" val="4210987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1" u="none" strike="noStrike" kern="1200" baseline="0" dirty="0" smtClean="0">
                <a:solidFill>
                  <a:schemeClr val="tx1"/>
                </a:solidFill>
                <a:latin typeface="+mn-lt"/>
                <a:ea typeface="+mn-ea"/>
                <a:cs typeface="+mn-cs"/>
              </a:rPr>
              <a:t>Gelecek yıllara yaygın yüklenmeler</a:t>
            </a:r>
          </a:p>
          <a:p>
            <a:r>
              <a:rPr lang="tr-TR" sz="1200" b="1" i="0" u="none" strike="noStrike" kern="1200" baseline="0" dirty="0" smtClean="0">
                <a:solidFill>
                  <a:schemeClr val="tx1"/>
                </a:solidFill>
                <a:latin typeface="+mn-lt"/>
                <a:ea typeface="+mn-ea"/>
                <a:cs typeface="+mn-cs"/>
              </a:rPr>
              <a:t>Madde 28- </a:t>
            </a:r>
            <a:r>
              <a:rPr lang="tr-TR" sz="1200" b="0" i="0" u="none" strike="noStrike" kern="1200" baseline="0" dirty="0" smtClean="0">
                <a:solidFill>
                  <a:schemeClr val="tx1"/>
                </a:solidFill>
                <a:latin typeface="+mn-lt"/>
                <a:ea typeface="+mn-ea"/>
                <a:cs typeface="+mn-cs"/>
              </a:rPr>
              <a:t>Merkezî yönetim kapsamındaki kamu idareleri, bir malî yıl içinde tamamlanması mümkün olmayan</a:t>
            </a:r>
          </a:p>
          <a:p>
            <a:r>
              <a:rPr lang="tr-TR" sz="1200" b="0" i="0" u="none" strike="noStrike" kern="1200" baseline="0" dirty="0" smtClean="0">
                <a:solidFill>
                  <a:schemeClr val="tx1"/>
                </a:solidFill>
                <a:latin typeface="+mn-lt"/>
                <a:ea typeface="+mn-ea"/>
                <a:cs typeface="+mn-cs"/>
              </a:rPr>
              <a:t>yatırım projeleri için gelecek yıllara yaygın yüklenmeye girişebilir.(1)</a:t>
            </a:r>
          </a:p>
          <a:p>
            <a:r>
              <a:rPr lang="tr-TR" sz="1200" b="0" i="0" u="none" strike="noStrike" kern="1200" baseline="0" dirty="0" smtClean="0">
                <a:solidFill>
                  <a:schemeClr val="tx1"/>
                </a:solidFill>
                <a:latin typeface="+mn-lt"/>
                <a:ea typeface="+mn-ea"/>
                <a:cs typeface="+mn-cs"/>
              </a:rPr>
              <a:t>Türk Silahlı Kuvvetleri Stratejik Hedef Planında yer alan projeler için 2.7.1992 tarihli ve 3833 sayılı Kanun</a:t>
            </a:r>
          </a:p>
          <a:p>
            <a:r>
              <a:rPr lang="tr-TR" sz="1200" b="0" i="0" u="none" strike="noStrike" kern="1200" baseline="0" dirty="0" smtClean="0">
                <a:solidFill>
                  <a:schemeClr val="tx1"/>
                </a:solidFill>
                <a:latin typeface="+mn-lt"/>
                <a:ea typeface="+mn-ea"/>
                <a:cs typeface="+mn-cs"/>
              </a:rPr>
              <a:t>çerçevesinde gelecek yıllara yaygın yüklenmelere girişmeye, ilgisine göre Milli Savunma Bakanlığı veya İçişleri Bakanlığı</a:t>
            </a:r>
          </a:p>
          <a:p>
            <a:r>
              <a:rPr lang="tr-TR" sz="1200" b="0" i="0" u="none" strike="noStrike" kern="1200" baseline="0" dirty="0" smtClean="0">
                <a:solidFill>
                  <a:schemeClr val="tx1"/>
                </a:solidFill>
                <a:latin typeface="+mn-lt"/>
                <a:ea typeface="+mn-ea"/>
                <a:cs typeface="+mn-cs"/>
              </a:rPr>
              <a:t>yetkilidir.</a:t>
            </a:r>
          </a:p>
          <a:p>
            <a:r>
              <a:rPr lang="tr-TR" sz="1200" b="0" i="0" u="none" strike="noStrike" kern="1200" baseline="0" dirty="0" smtClean="0">
                <a:solidFill>
                  <a:schemeClr val="tx1"/>
                </a:solidFill>
                <a:latin typeface="+mn-lt"/>
                <a:ea typeface="+mn-ea"/>
                <a:cs typeface="+mn-cs"/>
              </a:rPr>
              <a:t>Dışişleri Bakanlığı, Maliye Bakanlığının uygun görüşünü almak kaydıyla, yabancı ülkelerde dış temsilcilik binası</a:t>
            </a:r>
          </a:p>
          <a:p>
            <a:r>
              <a:rPr lang="tr-TR" sz="1200" b="0" i="0" u="none" strike="noStrike" kern="1200" baseline="0" dirty="0" smtClean="0">
                <a:solidFill>
                  <a:schemeClr val="tx1"/>
                </a:solidFill>
                <a:latin typeface="+mn-lt"/>
                <a:ea typeface="+mn-ea"/>
                <a:cs typeface="+mn-cs"/>
              </a:rPr>
              <a:t>veya arsa satın alınması, bina yaptırılması veya kiralanması için gelecek yıllara yaygın yüklenmelere girişebilir.</a:t>
            </a:r>
          </a:p>
          <a:p>
            <a:r>
              <a:rPr lang="tr-TR" sz="1200" b="1" i="0" u="none" strike="noStrike" kern="1200" baseline="0" dirty="0" smtClean="0">
                <a:solidFill>
                  <a:schemeClr val="tx1"/>
                </a:solidFill>
                <a:latin typeface="+mn-lt"/>
                <a:ea typeface="+mn-ea"/>
                <a:cs typeface="+mn-cs"/>
              </a:rPr>
              <a:t>(Ek dördüncü fıkra: 22/12/2005-5436/10 </a:t>
            </a:r>
            <a:r>
              <a:rPr lang="tr-TR" sz="1200" b="1" i="0" u="none" strike="noStrike" kern="1200" baseline="0" dirty="0" err="1" smtClean="0">
                <a:solidFill>
                  <a:schemeClr val="tx1"/>
                </a:solidFill>
                <a:latin typeface="+mn-lt"/>
                <a:ea typeface="+mn-ea"/>
                <a:cs typeface="+mn-cs"/>
              </a:rPr>
              <a:t>md.</a:t>
            </a:r>
            <a:r>
              <a:rPr lang="tr-TR" sz="1200" b="1" i="0" u="none" strike="noStrike" kern="1200" baseline="0" dirty="0" smtClean="0">
                <a:solidFill>
                  <a:schemeClr val="tx1"/>
                </a:solidFill>
                <a:latin typeface="+mn-lt"/>
                <a:ea typeface="+mn-ea"/>
                <a:cs typeface="+mn-cs"/>
              </a:rPr>
              <a:t>; Değişik: 25/4/2007-5628/2 </a:t>
            </a:r>
            <a:r>
              <a:rPr lang="tr-TR" sz="1200" b="1" i="0" u="none" strike="noStrike" kern="1200" baseline="0" dirty="0" err="1" smtClean="0">
                <a:solidFill>
                  <a:schemeClr val="tx1"/>
                </a:solidFill>
                <a:latin typeface="+mn-lt"/>
                <a:ea typeface="+mn-ea"/>
                <a:cs typeface="+mn-cs"/>
              </a:rPr>
              <a:t>md.</a:t>
            </a:r>
            <a:r>
              <a:rPr lang="tr-TR" sz="1200" b="1" i="0" u="none" strike="noStrike" kern="1200" baseline="0" dirty="0" smtClean="0">
                <a:solidFill>
                  <a:schemeClr val="tx1"/>
                </a:solidFill>
                <a:latin typeface="+mn-lt"/>
                <a:ea typeface="+mn-ea"/>
                <a:cs typeface="+mn-cs"/>
              </a:rPr>
              <a:t>) </a:t>
            </a:r>
            <a:r>
              <a:rPr lang="tr-TR" sz="1200" b="0" i="0" u="none" strike="noStrike" kern="1200" baseline="0" dirty="0" smtClean="0">
                <a:solidFill>
                  <a:schemeClr val="tx1"/>
                </a:solidFill>
                <a:latin typeface="+mn-lt"/>
                <a:ea typeface="+mn-ea"/>
                <a:cs typeface="+mn-cs"/>
              </a:rPr>
              <a:t>Yılı bütçesinde ödeneği bulunması</a:t>
            </a:r>
          </a:p>
          <a:p>
            <a:r>
              <a:rPr lang="tr-TR" sz="1200" b="0" i="0" u="none" strike="noStrike" kern="1200" baseline="0" dirty="0" smtClean="0">
                <a:solidFill>
                  <a:schemeClr val="tx1"/>
                </a:solidFill>
                <a:latin typeface="+mn-lt"/>
                <a:ea typeface="+mn-ea"/>
                <a:cs typeface="+mn-cs"/>
              </a:rPr>
              <a:t>ve merkezî yönetim kapsamındaki idareler için Maliye Bakanlığının uygun görüşünün alınması kaydıyla; satın alma suretiyle</a:t>
            </a:r>
          </a:p>
          <a:p>
            <a:r>
              <a:rPr lang="tr-TR" sz="1200" b="0" i="0" u="none" strike="noStrike" kern="1200" baseline="0" dirty="0" smtClean="0">
                <a:solidFill>
                  <a:schemeClr val="tx1"/>
                </a:solidFill>
                <a:latin typeface="+mn-lt"/>
                <a:ea typeface="+mn-ea"/>
                <a:cs typeface="+mn-cs"/>
              </a:rPr>
              <a:t>edinilmesi ekonomik olmayan her türlü makine-teçhizat, cihazlar ve taşıtlar ile hava ambulansı ve yangınla mücadele</a:t>
            </a:r>
          </a:p>
          <a:p>
            <a:r>
              <a:rPr lang="tr-TR" sz="1200" b="0" i="0" u="none" strike="noStrike" kern="1200" baseline="0" dirty="0" smtClean="0">
                <a:solidFill>
                  <a:schemeClr val="tx1"/>
                </a:solidFill>
                <a:latin typeface="+mn-lt"/>
                <a:ea typeface="+mn-ea"/>
                <a:cs typeface="+mn-cs"/>
              </a:rPr>
              <a:t>amacıyla hava ve deniz araçlarının kiralanması veya finansal kiralama suretiyle temini; temizlik, yemek, koruma ve güvenlik</a:t>
            </a:r>
          </a:p>
          <a:p>
            <a:r>
              <a:rPr lang="tr-TR" sz="1200" b="0" i="0" u="none" strike="noStrike" kern="1200" baseline="0" dirty="0" smtClean="0">
                <a:solidFill>
                  <a:schemeClr val="tx1"/>
                </a:solidFill>
                <a:latin typeface="+mn-lt"/>
                <a:ea typeface="+mn-ea"/>
                <a:cs typeface="+mn-cs"/>
              </a:rPr>
              <a:t>ile personel taşıma hizmetleri, 16/6/2005 tarihli ve 5369 sayılı Kanuna göre sağlanan sabit ve ankesörlü telefon hizmetleri ile</a:t>
            </a:r>
          </a:p>
          <a:p>
            <a:r>
              <a:rPr lang="tr-TR" sz="1200" b="0" i="0" u="none" strike="noStrike" kern="1200" baseline="0" dirty="0" smtClean="0">
                <a:solidFill>
                  <a:schemeClr val="tx1"/>
                </a:solidFill>
                <a:latin typeface="+mn-lt"/>
                <a:ea typeface="+mn-ea"/>
                <a:cs typeface="+mn-cs"/>
              </a:rPr>
              <a:t>acil yardım çağrıları hizmetleri ve okullara sağlanan internet erişim hizmetleri, harita, plan, proje, etüt ve müşavirlik</a:t>
            </a:r>
          </a:p>
          <a:p>
            <a:r>
              <a:rPr lang="tr-TR" sz="1200" b="0" i="0" u="none" strike="noStrike" kern="1200" baseline="0" dirty="0" smtClean="0">
                <a:solidFill>
                  <a:schemeClr val="tx1"/>
                </a:solidFill>
                <a:latin typeface="+mn-lt"/>
                <a:ea typeface="+mn-ea"/>
                <a:cs typeface="+mn-cs"/>
              </a:rPr>
              <a:t>hizmetleri, ulusal araştırma geliştirme kurumlarının süreli ve süresiz yayın alımları, orman ağaçlandırma ve amenajman işleri,</a:t>
            </a:r>
          </a:p>
          <a:p>
            <a:r>
              <a:rPr lang="tr-TR" sz="1200" b="0" i="0" u="none" strike="noStrike" kern="1200" baseline="0" dirty="0" smtClean="0">
                <a:solidFill>
                  <a:schemeClr val="tx1"/>
                </a:solidFill>
                <a:latin typeface="+mn-lt"/>
                <a:ea typeface="+mn-ea"/>
                <a:cs typeface="+mn-cs"/>
              </a:rPr>
              <a:t>kit karşılığı cihaz, ilaç, tıbbi cihaz, aşı ve anti-serum alımı için; süresi üç yılı geçmemek, finansal kiralama suretiyle temin</a:t>
            </a:r>
          </a:p>
          <a:p>
            <a:r>
              <a:rPr lang="tr-TR" sz="1200" b="0" i="0" u="none" strike="noStrike" kern="1200" baseline="0" dirty="0" smtClean="0">
                <a:solidFill>
                  <a:schemeClr val="tx1"/>
                </a:solidFill>
                <a:latin typeface="+mn-lt"/>
                <a:ea typeface="+mn-ea"/>
                <a:cs typeface="+mn-cs"/>
              </a:rPr>
              <a:t>edileceklerde ise dört yıl olmak üzere üst yöneticinin onayıyla gelecek yıllara yaygın yüklenmeye girişilebilir. (2)(3)</a:t>
            </a:r>
            <a:endParaRPr lang="tr-TR" dirty="0"/>
          </a:p>
        </p:txBody>
      </p:sp>
      <p:sp>
        <p:nvSpPr>
          <p:cNvPr id="4" name="Slayt Numarası Yer Tutucusu 3"/>
          <p:cNvSpPr>
            <a:spLocks noGrp="1"/>
          </p:cNvSpPr>
          <p:nvPr>
            <p:ph type="sldNum" sz="quarter" idx="10"/>
          </p:nvPr>
        </p:nvSpPr>
        <p:spPr/>
        <p:txBody>
          <a:bodyPr/>
          <a:lstStyle/>
          <a:p>
            <a:fld id="{0B0896AA-4C3F-4CBC-B317-4ED7E987123F}" type="slidenum">
              <a:rPr lang="tr-TR" smtClean="0"/>
              <a:pPr/>
              <a:t>52</a:t>
            </a:fld>
            <a:endParaRPr lang="tr-TR" dirty="0"/>
          </a:p>
        </p:txBody>
      </p:sp>
    </p:spTree>
    <p:extLst>
      <p:ext uri="{BB962C8B-B14F-4D97-AF65-F5344CB8AC3E}">
        <p14:creationId xmlns:p14="http://schemas.microsoft.com/office/powerpoint/2010/main" val="3855504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smtClean="0">
                <a:solidFill>
                  <a:schemeClr val="tx1"/>
                </a:solidFill>
                <a:latin typeface="+mn-lt"/>
                <a:ea typeface="+mn-ea"/>
                <a:cs typeface="+mn-cs"/>
              </a:rPr>
              <a:t>Genel yönetim kapsamındaki kamu idarelerinde uygulanacak muhasebe ve raporlama standartları, uluslararası</a:t>
            </a:r>
          </a:p>
          <a:p>
            <a:r>
              <a:rPr lang="tr-TR" sz="1200" b="0" i="0" u="none" strike="noStrike" kern="1200" baseline="0" dirty="0" smtClean="0">
                <a:solidFill>
                  <a:schemeClr val="tx1"/>
                </a:solidFill>
                <a:latin typeface="+mn-lt"/>
                <a:ea typeface="+mn-ea"/>
                <a:cs typeface="+mn-cs"/>
              </a:rPr>
              <a:t>standartlara uygun olarak Maliye Bakanlığı bünyesinde; Sayıştay Başkanlığı, Maliye Bakanlığı, Devlet Planlama Teşkilâtı</a:t>
            </a:r>
          </a:p>
          <a:p>
            <a:r>
              <a:rPr lang="tr-TR" sz="1200" b="0" i="0" u="none" strike="noStrike" kern="1200" baseline="0" dirty="0" smtClean="0">
                <a:solidFill>
                  <a:schemeClr val="tx1"/>
                </a:solidFill>
                <a:latin typeface="+mn-lt"/>
                <a:ea typeface="+mn-ea"/>
                <a:cs typeface="+mn-cs"/>
              </a:rPr>
              <a:t>Müsteşarlığı, Hazine Müsteşarlığı ve diğer ilgili kuruluş temsilcilerinin katılımıyla oluşturulacak olan Devlet Muhasebesi</a:t>
            </a:r>
          </a:p>
          <a:p>
            <a:r>
              <a:rPr lang="tr-TR" sz="1200" b="0" i="0" u="none" strike="noStrike" kern="1200" baseline="0" dirty="0" smtClean="0">
                <a:solidFill>
                  <a:schemeClr val="tx1"/>
                </a:solidFill>
                <a:latin typeface="+mn-lt"/>
                <a:ea typeface="+mn-ea"/>
                <a:cs typeface="+mn-cs"/>
              </a:rPr>
              <a:t>Standartları Kurulu tarafından belirlenir. Bu standartlar Resmî Gazetede yayımlanır. Kurulun yapısı, çalışma </a:t>
            </a:r>
            <a:r>
              <a:rPr lang="tr-TR" sz="1200" b="0" i="0" u="none" strike="noStrike" kern="1200" baseline="0" dirty="0" err="1" smtClean="0">
                <a:solidFill>
                  <a:schemeClr val="tx1"/>
                </a:solidFill>
                <a:latin typeface="+mn-lt"/>
                <a:ea typeface="+mn-ea"/>
                <a:cs typeface="+mn-cs"/>
              </a:rPr>
              <a:t>usûl</a:t>
            </a:r>
            <a:r>
              <a:rPr lang="tr-TR" sz="1200" b="0" i="0" u="none" strike="noStrike" kern="1200" baseline="0" dirty="0" smtClean="0">
                <a:solidFill>
                  <a:schemeClr val="tx1"/>
                </a:solidFill>
                <a:latin typeface="+mn-lt"/>
                <a:ea typeface="+mn-ea"/>
                <a:cs typeface="+mn-cs"/>
              </a:rPr>
              <a:t> ve esasları</a:t>
            </a:r>
          </a:p>
          <a:p>
            <a:r>
              <a:rPr lang="tr-TR" sz="1200" b="0" i="0" u="none" strike="noStrike" kern="1200" baseline="0" dirty="0" smtClean="0">
                <a:solidFill>
                  <a:schemeClr val="tx1"/>
                </a:solidFill>
                <a:latin typeface="+mn-lt"/>
                <a:ea typeface="+mn-ea"/>
                <a:cs typeface="+mn-cs"/>
              </a:rPr>
              <a:t>ile diğer hususlar Maliye Bakanlığınca çıkarılacak yönetmelikle düzenlenir.</a:t>
            </a:r>
          </a:p>
          <a:p>
            <a:r>
              <a:rPr lang="tr-TR" sz="1200" b="0" i="0" u="none" strike="noStrike" kern="1200" baseline="0" dirty="0" smtClean="0">
                <a:solidFill>
                  <a:schemeClr val="tx1"/>
                </a:solidFill>
                <a:latin typeface="+mn-lt"/>
                <a:ea typeface="+mn-ea"/>
                <a:cs typeface="+mn-cs"/>
              </a:rPr>
              <a:t>Bu Kurulda görevlendirilenlerin aslî görevleri devam eder. Başkan ve üyelere, ayda ikiden fazla olmamak üzere her</a:t>
            </a:r>
          </a:p>
          <a:p>
            <a:r>
              <a:rPr lang="tr-TR" sz="1200" b="0" i="0" u="none" strike="noStrike" kern="1200" baseline="0" dirty="0" smtClean="0">
                <a:solidFill>
                  <a:schemeClr val="tx1"/>
                </a:solidFill>
                <a:latin typeface="+mn-lt"/>
                <a:ea typeface="+mn-ea"/>
                <a:cs typeface="+mn-cs"/>
              </a:rPr>
              <a:t>toplantı günü için (3000) gösterge rakamının memur aylık katsayısıyla çarpımı sonucu bulunacak tutar üzerinden toplantı</a:t>
            </a:r>
          </a:p>
          <a:p>
            <a:r>
              <a:rPr lang="tr-TR" sz="1200" b="0" i="0" u="none" strike="noStrike" kern="1200" baseline="0" dirty="0" smtClean="0">
                <a:solidFill>
                  <a:schemeClr val="tx1"/>
                </a:solidFill>
                <a:latin typeface="+mn-lt"/>
                <a:ea typeface="+mn-ea"/>
                <a:cs typeface="+mn-cs"/>
              </a:rPr>
              <a:t>ücreti ödenir.</a:t>
            </a:r>
          </a:p>
          <a:p>
            <a:r>
              <a:rPr lang="tr-TR" sz="1200" b="0" i="0" u="none" strike="noStrike" kern="1200" baseline="0" dirty="0" smtClean="0">
                <a:solidFill>
                  <a:schemeClr val="tx1"/>
                </a:solidFill>
                <a:latin typeface="+mn-lt"/>
                <a:ea typeface="+mn-ea"/>
                <a:cs typeface="+mn-cs"/>
              </a:rPr>
              <a:t>Genel yönetim kapsamındaki kamu idarelerince uygulanacak çerçeve hesap planı ile düzenlenecek raporların şekil,</a:t>
            </a:r>
          </a:p>
          <a:p>
            <a:r>
              <a:rPr lang="tr-TR" sz="1200" b="0" i="0" u="none" strike="noStrike" kern="1200" baseline="0" dirty="0" smtClean="0">
                <a:solidFill>
                  <a:schemeClr val="tx1"/>
                </a:solidFill>
                <a:latin typeface="+mn-lt"/>
                <a:ea typeface="+mn-ea"/>
                <a:cs typeface="+mn-cs"/>
              </a:rPr>
              <a:t>süre ve türlerine ilişkin hususlar, Kurul tarafından belirlenen muhasebe ve raporlama standartları çerçevesinde, ilgili</a:t>
            </a:r>
          </a:p>
          <a:p>
            <a:r>
              <a:rPr lang="tr-TR" sz="1200" b="0" i="0" u="none" strike="noStrike" kern="1200" baseline="0" dirty="0" smtClean="0">
                <a:solidFill>
                  <a:schemeClr val="tx1"/>
                </a:solidFill>
                <a:latin typeface="+mn-lt"/>
                <a:ea typeface="+mn-ea"/>
                <a:cs typeface="+mn-cs"/>
              </a:rPr>
              <a:t>idarelerin de görüşü alınarak Maliye Bakanlığınca belirlenir ve Bakanlar Kurulu kararıyla yürürlüğe konulacak yönetmelikle</a:t>
            </a:r>
          </a:p>
          <a:p>
            <a:r>
              <a:rPr lang="tr-TR" sz="1200" b="0" i="0" u="none" strike="noStrike" kern="1200" baseline="0" dirty="0" smtClean="0">
                <a:solidFill>
                  <a:schemeClr val="tx1"/>
                </a:solidFill>
                <a:latin typeface="+mn-lt"/>
                <a:ea typeface="+mn-ea"/>
                <a:cs typeface="+mn-cs"/>
              </a:rPr>
              <a:t>düzenlenir.(1)</a:t>
            </a:r>
          </a:p>
          <a:p>
            <a:r>
              <a:rPr lang="tr-TR" sz="1200" b="0" i="0" u="none" strike="noStrike" kern="1200" baseline="0" dirty="0" smtClean="0">
                <a:solidFill>
                  <a:schemeClr val="tx1"/>
                </a:solidFill>
                <a:latin typeface="+mn-lt"/>
                <a:ea typeface="+mn-ea"/>
                <a:cs typeface="+mn-cs"/>
              </a:rPr>
              <a:t>Muhasebe işlemlerine, hesap planlarına ve işlemlerin muhasebeleştirilmesinde kullanılacak belgelerin şekil ve</a:t>
            </a:r>
          </a:p>
          <a:p>
            <a:r>
              <a:rPr lang="tr-TR" sz="1200" b="0" i="0" u="none" strike="noStrike" kern="1200" baseline="0" dirty="0" smtClean="0">
                <a:solidFill>
                  <a:schemeClr val="tx1"/>
                </a:solidFill>
                <a:latin typeface="+mn-lt"/>
                <a:ea typeface="+mn-ea"/>
                <a:cs typeface="+mn-cs"/>
              </a:rPr>
              <a:t>türlerine ilişkin düzenleme, beşinci fıkrada belirtilen yönetmeliğe uygun olarak, ilgili idarelerin görüşü alınmak suretiyle</a:t>
            </a:r>
          </a:p>
          <a:p>
            <a:r>
              <a:rPr lang="tr-TR" sz="1200" b="0" i="0" u="none" strike="noStrike" kern="1200" baseline="0" dirty="0" smtClean="0">
                <a:solidFill>
                  <a:schemeClr val="tx1"/>
                </a:solidFill>
                <a:latin typeface="+mn-lt"/>
                <a:ea typeface="+mn-ea"/>
                <a:cs typeface="+mn-cs"/>
              </a:rPr>
              <a:t>merkezî yönetim kapsamındaki kamu idareleri için Maliye Bakanlığınca; sosyal güvenlik kurumları için ilgili idarelerce,</a:t>
            </a:r>
          </a:p>
          <a:p>
            <a:r>
              <a:rPr lang="tr-TR" sz="1200" b="0" i="0" u="none" strike="noStrike" kern="1200" baseline="0" dirty="0" smtClean="0">
                <a:solidFill>
                  <a:schemeClr val="tx1"/>
                </a:solidFill>
                <a:latin typeface="+mn-lt"/>
                <a:ea typeface="+mn-ea"/>
                <a:cs typeface="+mn-cs"/>
              </a:rPr>
              <a:t>mahallî idareler için ise İçişleri Bakanlığınca Maliye Bakanlığının uygun görüşü alınmak suretiyle hazırlanır. Genel yönetim</a:t>
            </a:r>
          </a:p>
          <a:p>
            <a:r>
              <a:rPr lang="tr-TR" sz="1200" b="0" i="0" u="none" strike="noStrike" kern="1200" baseline="0" dirty="0" smtClean="0">
                <a:solidFill>
                  <a:schemeClr val="tx1"/>
                </a:solidFill>
                <a:latin typeface="+mn-lt"/>
                <a:ea typeface="+mn-ea"/>
                <a:cs typeface="+mn-cs"/>
              </a:rPr>
              <a:t>kapsamındaki kamu idarelerinin detaylı hesap planlarına ilişkin hususlar Maliye Bakanlığınca belirlenir.(1</a:t>
            </a:r>
            <a:endParaRPr lang="tr-TR" dirty="0"/>
          </a:p>
        </p:txBody>
      </p:sp>
      <p:sp>
        <p:nvSpPr>
          <p:cNvPr id="4" name="Slayt Numarası Yer Tutucusu 3"/>
          <p:cNvSpPr>
            <a:spLocks noGrp="1"/>
          </p:cNvSpPr>
          <p:nvPr>
            <p:ph type="sldNum" sz="quarter" idx="10"/>
          </p:nvPr>
        </p:nvSpPr>
        <p:spPr/>
        <p:txBody>
          <a:bodyPr/>
          <a:lstStyle/>
          <a:p>
            <a:fld id="{0B0896AA-4C3F-4CBC-B317-4ED7E987123F}" type="slidenum">
              <a:rPr lang="tr-TR" smtClean="0"/>
              <a:pPr/>
              <a:t>58</a:t>
            </a:fld>
            <a:endParaRPr lang="tr-TR" dirty="0"/>
          </a:p>
        </p:txBody>
      </p:sp>
    </p:spTree>
    <p:extLst>
      <p:ext uri="{BB962C8B-B14F-4D97-AF65-F5344CB8AC3E}">
        <p14:creationId xmlns:p14="http://schemas.microsoft.com/office/powerpoint/2010/main" val="194184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DEED4D41-0817-426C-8C6A-D960DB60CCA7}"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B3DD49E-7ECE-47F7-9A26-8B05C318C805}" type="slidenum">
              <a:rPr lang="en-US" smtClean="0"/>
              <a:t>‹#›</a:t>
            </a:fld>
            <a:endParaRPr lang="en-US"/>
          </a:p>
        </p:txBody>
      </p:sp>
    </p:spTree>
    <p:extLst>
      <p:ext uri="{BB962C8B-B14F-4D97-AF65-F5344CB8AC3E}">
        <p14:creationId xmlns:p14="http://schemas.microsoft.com/office/powerpoint/2010/main" val="1373709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EED4D41-0817-426C-8C6A-D960DB60CCA7}"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B3DD49E-7ECE-47F7-9A26-8B05C318C805}" type="slidenum">
              <a:rPr lang="en-US" smtClean="0"/>
              <a:t>‹#›</a:t>
            </a:fld>
            <a:endParaRPr lang="en-US"/>
          </a:p>
        </p:txBody>
      </p:sp>
    </p:spTree>
    <p:extLst>
      <p:ext uri="{BB962C8B-B14F-4D97-AF65-F5344CB8AC3E}">
        <p14:creationId xmlns:p14="http://schemas.microsoft.com/office/powerpoint/2010/main" val="1446359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EED4D41-0817-426C-8C6A-D960DB60CCA7}"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B3DD49E-7ECE-47F7-9A26-8B05C318C805}"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4643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DEED4D41-0817-426C-8C6A-D960DB60CCA7}"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B3DD49E-7ECE-47F7-9A26-8B05C318C805}" type="slidenum">
              <a:rPr lang="en-US" smtClean="0"/>
              <a:t>‹#›</a:t>
            </a:fld>
            <a:endParaRPr lang="en-US"/>
          </a:p>
        </p:txBody>
      </p:sp>
    </p:spTree>
    <p:extLst>
      <p:ext uri="{BB962C8B-B14F-4D97-AF65-F5344CB8AC3E}">
        <p14:creationId xmlns:p14="http://schemas.microsoft.com/office/powerpoint/2010/main" val="814292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DEED4D41-0817-426C-8C6A-D960DB60CCA7}"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B3DD49E-7ECE-47F7-9A26-8B05C318C805}"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07289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DEED4D41-0817-426C-8C6A-D960DB60CCA7}"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B3DD49E-7ECE-47F7-9A26-8B05C318C805}" type="slidenum">
              <a:rPr lang="en-US" smtClean="0"/>
              <a:t>‹#›</a:t>
            </a:fld>
            <a:endParaRPr lang="en-US"/>
          </a:p>
        </p:txBody>
      </p:sp>
    </p:spTree>
    <p:extLst>
      <p:ext uri="{BB962C8B-B14F-4D97-AF65-F5344CB8AC3E}">
        <p14:creationId xmlns:p14="http://schemas.microsoft.com/office/powerpoint/2010/main" val="1124854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EED4D41-0817-426C-8C6A-D960DB60CCA7}"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B3DD49E-7ECE-47F7-9A26-8B05C318C805}" type="slidenum">
              <a:rPr lang="en-US" smtClean="0"/>
              <a:t>‹#›</a:t>
            </a:fld>
            <a:endParaRPr lang="en-US"/>
          </a:p>
        </p:txBody>
      </p:sp>
    </p:spTree>
    <p:extLst>
      <p:ext uri="{BB962C8B-B14F-4D97-AF65-F5344CB8AC3E}">
        <p14:creationId xmlns:p14="http://schemas.microsoft.com/office/powerpoint/2010/main" val="1743740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EED4D41-0817-426C-8C6A-D960DB60CCA7}"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B3DD49E-7ECE-47F7-9A26-8B05C318C805}" type="slidenum">
              <a:rPr lang="en-US" smtClean="0"/>
              <a:t>‹#›</a:t>
            </a:fld>
            <a:endParaRPr lang="en-US"/>
          </a:p>
        </p:txBody>
      </p:sp>
    </p:spTree>
    <p:extLst>
      <p:ext uri="{BB962C8B-B14F-4D97-AF65-F5344CB8AC3E}">
        <p14:creationId xmlns:p14="http://schemas.microsoft.com/office/powerpoint/2010/main" val="2455020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EED4D41-0817-426C-8C6A-D960DB60CCA7}"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B3DD49E-7ECE-47F7-9A26-8B05C318C805}" type="slidenum">
              <a:rPr lang="en-US" smtClean="0"/>
              <a:t>‹#›</a:t>
            </a:fld>
            <a:endParaRPr lang="en-US"/>
          </a:p>
        </p:txBody>
      </p:sp>
    </p:spTree>
    <p:extLst>
      <p:ext uri="{BB962C8B-B14F-4D97-AF65-F5344CB8AC3E}">
        <p14:creationId xmlns:p14="http://schemas.microsoft.com/office/powerpoint/2010/main" val="1141504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EED4D41-0817-426C-8C6A-D960DB60CCA7}"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B3DD49E-7ECE-47F7-9A26-8B05C318C805}" type="slidenum">
              <a:rPr lang="en-US" smtClean="0"/>
              <a:t>‹#›</a:t>
            </a:fld>
            <a:endParaRPr lang="en-US"/>
          </a:p>
        </p:txBody>
      </p:sp>
    </p:spTree>
    <p:extLst>
      <p:ext uri="{BB962C8B-B14F-4D97-AF65-F5344CB8AC3E}">
        <p14:creationId xmlns:p14="http://schemas.microsoft.com/office/powerpoint/2010/main" val="1146953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EED4D41-0817-426C-8C6A-D960DB60CCA7}"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B3DD49E-7ECE-47F7-9A26-8B05C318C805}" type="slidenum">
              <a:rPr lang="en-US" smtClean="0"/>
              <a:t>‹#›</a:t>
            </a:fld>
            <a:endParaRPr lang="en-US"/>
          </a:p>
        </p:txBody>
      </p:sp>
    </p:spTree>
    <p:extLst>
      <p:ext uri="{BB962C8B-B14F-4D97-AF65-F5344CB8AC3E}">
        <p14:creationId xmlns:p14="http://schemas.microsoft.com/office/powerpoint/2010/main" val="189387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EED4D41-0817-426C-8C6A-D960DB60CCA7}" type="datetimeFigureOut">
              <a:rPr lang="en-US" smtClean="0"/>
              <a:t>2/19/2024</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B3DD49E-7ECE-47F7-9A26-8B05C318C805}" type="slidenum">
              <a:rPr lang="en-US" smtClean="0"/>
              <a:t>‹#›</a:t>
            </a:fld>
            <a:endParaRPr lang="en-US"/>
          </a:p>
        </p:txBody>
      </p:sp>
    </p:spTree>
    <p:extLst>
      <p:ext uri="{BB962C8B-B14F-4D97-AF65-F5344CB8AC3E}">
        <p14:creationId xmlns:p14="http://schemas.microsoft.com/office/powerpoint/2010/main" val="2229321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DEED4D41-0817-426C-8C6A-D960DB60CCA7}" type="datetimeFigureOut">
              <a:rPr lang="en-US" smtClean="0"/>
              <a:t>2/19/2024</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B3DD49E-7ECE-47F7-9A26-8B05C318C805}" type="slidenum">
              <a:rPr lang="en-US" smtClean="0"/>
              <a:t>‹#›</a:t>
            </a:fld>
            <a:endParaRPr lang="en-US"/>
          </a:p>
        </p:txBody>
      </p:sp>
    </p:spTree>
    <p:extLst>
      <p:ext uri="{BB962C8B-B14F-4D97-AF65-F5344CB8AC3E}">
        <p14:creationId xmlns:p14="http://schemas.microsoft.com/office/powerpoint/2010/main" val="1789931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ED4D41-0817-426C-8C6A-D960DB60CCA7}" type="datetimeFigureOut">
              <a:rPr lang="en-US" smtClean="0"/>
              <a:t>2/19/2024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B3DD49E-7ECE-47F7-9A26-8B05C318C805}" type="slidenum">
              <a:rPr lang="en-US" smtClean="0"/>
              <a:t>‹#›</a:t>
            </a:fld>
            <a:endParaRPr lang="en-US"/>
          </a:p>
        </p:txBody>
      </p:sp>
    </p:spTree>
    <p:extLst>
      <p:ext uri="{BB962C8B-B14F-4D97-AF65-F5344CB8AC3E}">
        <p14:creationId xmlns:p14="http://schemas.microsoft.com/office/powerpoint/2010/main" val="3429831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EED4D41-0817-426C-8C6A-D960DB60CCA7}"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B3DD49E-7ECE-47F7-9A26-8B05C318C805}" type="slidenum">
              <a:rPr lang="en-US" smtClean="0"/>
              <a:t>‹#›</a:t>
            </a:fld>
            <a:endParaRPr lang="en-US"/>
          </a:p>
        </p:txBody>
      </p:sp>
    </p:spTree>
    <p:extLst>
      <p:ext uri="{BB962C8B-B14F-4D97-AF65-F5344CB8AC3E}">
        <p14:creationId xmlns:p14="http://schemas.microsoft.com/office/powerpoint/2010/main" val="481599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EED4D41-0817-426C-8C6A-D960DB60CCA7}"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B3DD49E-7ECE-47F7-9A26-8B05C318C805}" type="slidenum">
              <a:rPr lang="en-US" smtClean="0"/>
              <a:t>‹#›</a:t>
            </a:fld>
            <a:endParaRPr lang="en-US"/>
          </a:p>
        </p:txBody>
      </p:sp>
    </p:spTree>
    <p:extLst>
      <p:ext uri="{BB962C8B-B14F-4D97-AF65-F5344CB8AC3E}">
        <p14:creationId xmlns:p14="http://schemas.microsoft.com/office/powerpoint/2010/main" val="1566261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EED4D41-0817-426C-8C6A-D960DB60CCA7}" type="datetimeFigureOut">
              <a:rPr lang="en-US" smtClean="0"/>
              <a:t>2/19/2024</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B3DD49E-7ECE-47F7-9A26-8B05C318C805}" type="slidenum">
              <a:rPr lang="en-US" smtClean="0"/>
              <a:t>‹#›</a:t>
            </a:fld>
            <a:endParaRPr lang="en-US"/>
          </a:p>
        </p:txBody>
      </p:sp>
    </p:spTree>
    <p:extLst>
      <p:ext uri="{BB962C8B-B14F-4D97-AF65-F5344CB8AC3E}">
        <p14:creationId xmlns:p14="http://schemas.microsoft.com/office/powerpoint/2010/main" val="59658055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3" Type="http://schemas.openxmlformats.org/officeDocument/2006/relationships/diagramData" Target="../diagrams/data8.xml"/><Relationship Id="rId18" Type="http://schemas.openxmlformats.org/officeDocument/2006/relationships/diagramData" Target="../diagrams/data9.xml"/><Relationship Id="rId26" Type="http://schemas.openxmlformats.org/officeDocument/2006/relationships/diagramColors" Target="../diagrams/colors10.xml"/><Relationship Id="rId39" Type="http://schemas.openxmlformats.org/officeDocument/2006/relationships/diagramLayout" Target="../diagrams/layout13.xml"/><Relationship Id="rId21" Type="http://schemas.openxmlformats.org/officeDocument/2006/relationships/diagramColors" Target="../diagrams/colors9.xml"/><Relationship Id="rId34" Type="http://schemas.openxmlformats.org/officeDocument/2006/relationships/diagramLayout" Target="../diagrams/layout12.xml"/><Relationship Id="rId42" Type="http://schemas.microsoft.com/office/2007/relationships/diagramDrawing" Target="../diagrams/drawing13.xml"/><Relationship Id="rId7" Type="http://schemas.microsoft.com/office/2007/relationships/diagramDrawing" Target="../diagrams/drawing6.xml"/><Relationship Id="rId2" Type="http://schemas.openxmlformats.org/officeDocument/2006/relationships/notesSlide" Target="../notesSlides/notesSlide4.xml"/><Relationship Id="rId16" Type="http://schemas.openxmlformats.org/officeDocument/2006/relationships/diagramColors" Target="../diagrams/colors8.xml"/><Relationship Id="rId20" Type="http://schemas.openxmlformats.org/officeDocument/2006/relationships/diagramQuickStyle" Target="../diagrams/quickStyle9.xml"/><Relationship Id="rId29" Type="http://schemas.openxmlformats.org/officeDocument/2006/relationships/diagramLayout" Target="../diagrams/layout11.xml"/><Relationship Id="rId41" Type="http://schemas.openxmlformats.org/officeDocument/2006/relationships/diagramColors" Target="../diagrams/colors13.xml"/><Relationship Id="rId1" Type="http://schemas.openxmlformats.org/officeDocument/2006/relationships/slideLayout" Target="../slideLayouts/slideLayout7.xml"/><Relationship Id="rId6" Type="http://schemas.openxmlformats.org/officeDocument/2006/relationships/diagramColors" Target="../diagrams/colors6.xml"/><Relationship Id="rId11" Type="http://schemas.openxmlformats.org/officeDocument/2006/relationships/diagramColors" Target="../diagrams/colors7.xml"/><Relationship Id="rId24" Type="http://schemas.openxmlformats.org/officeDocument/2006/relationships/diagramLayout" Target="../diagrams/layout10.xml"/><Relationship Id="rId32" Type="http://schemas.microsoft.com/office/2007/relationships/diagramDrawing" Target="../diagrams/drawing11.xml"/><Relationship Id="rId37" Type="http://schemas.microsoft.com/office/2007/relationships/diagramDrawing" Target="../diagrams/drawing12.xml"/><Relationship Id="rId40" Type="http://schemas.openxmlformats.org/officeDocument/2006/relationships/diagramQuickStyle" Target="../diagrams/quickStyle13.xml"/><Relationship Id="rId5" Type="http://schemas.openxmlformats.org/officeDocument/2006/relationships/diagramQuickStyle" Target="../diagrams/quickStyle6.xml"/><Relationship Id="rId15" Type="http://schemas.openxmlformats.org/officeDocument/2006/relationships/diagramQuickStyle" Target="../diagrams/quickStyle8.xml"/><Relationship Id="rId23" Type="http://schemas.openxmlformats.org/officeDocument/2006/relationships/diagramData" Target="../diagrams/data10.xml"/><Relationship Id="rId28" Type="http://schemas.openxmlformats.org/officeDocument/2006/relationships/diagramData" Target="../diagrams/data11.xml"/><Relationship Id="rId36" Type="http://schemas.openxmlformats.org/officeDocument/2006/relationships/diagramColors" Target="../diagrams/colors12.xml"/><Relationship Id="rId10" Type="http://schemas.openxmlformats.org/officeDocument/2006/relationships/diagramQuickStyle" Target="../diagrams/quickStyle7.xml"/><Relationship Id="rId19" Type="http://schemas.openxmlformats.org/officeDocument/2006/relationships/diagramLayout" Target="../diagrams/layout9.xml"/><Relationship Id="rId31" Type="http://schemas.openxmlformats.org/officeDocument/2006/relationships/diagramColors" Target="../diagrams/colors11.xml"/><Relationship Id="rId4" Type="http://schemas.openxmlformats.org/officeDocument/2006/relationships/diagramLayout" Target="../diagrams/layout6.xml"/><Relationship Id="rId9" Type="http://schemas.openxmlformats.org/officeDocument/2006/relationships/diagramLayout" Target="../diagrams/layout7.xml"/><Relationship Id="rId14" Type="http://schemas.openxmlformats.org/officeDocument/2006/relationships/diagramLayout" Target="../diagrams/layout8.xml"/><Relationship Id="rId22" Type="http://schemas.microsoft.com/office/2007/relationships/diagramDrawing" Target="../diagrams/drawing9.xml"/><Relationship Id="rId27" Type="http://schemas.microsoft.com/office/2007/relationships/diagramDrawing" Target="../diagrams/drawing10.xml"/><Relationship Id="rId30" Type="http://schemas.openxmlformats.org/officeDocument/2006/relationships/diagramQuickStyle" Target="../diagrams/quickStyle11.xml"/><Relationship Id="rId35" Type="http://schemas.openxmlformats.org/officeDocument/2006/relationships/diagramQuickStyle" Target="../diagrams/quickStyle12.xml"/><Relationship Id="rId8" Type="http://schemas.openxmlformats.org/officeDocument/2006/relationships/diagramData" Target="../diagrams/data7.xml"/><Relationship Id="rId3" Type="http://schemas.openxmlformats.org/officeDocument/2006/relationships/diagramData" Target="../diagrams/data6.xml"/><Relationship Id="rId12" Type="http://schemas.microsoft.com/office/2007/relationships/diagramDrawing" Target="../diagrams/drawing7.xml"/><Relationship Id="rId17" Type="http://schemas.microsoft.com/office/2007/relationships/diagramDrawing" Target="../diagrams/drawing8.xml"/><Relationship Id="rId25" Type="http://schemas.openxmlformats.org/officeDocument/2006/relationships/diagramQuickStyle" Target="../diagrams/quickStyle10.xml"/><Relationship Id="rId33" Type="http://schemas.openxmlformats.org/officeDocument/2006/relationships/diagramData" Target="../diagrams/data12.xml"/><Relationship Id="rId38" Type="http://schemas.openxmlformats.org/officeDocument/2006/relationships/diagramData" Target="../diagrams/data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6.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6.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8.xml.rels><?xml version="1.0" encoding="UTF-8" standalone="yes"?>
<Relationships xmlns="http://schemas.openxmlformats.org/package/2006/relationships"><Relationship Id="rId8" Type="http://schemas.openxmlformats.org/officeDocument/2006/relationships/diagramLayout" Target="../diagrams/layout20.xml"/><Relationship Id="rId3" Type="http://schemas.openxmlformats.org/officeDocument/2006/relationships/diagramLayout" Target="../diagrams/layout19.xml"/><Relationship Id="rId7" Type="http://schemas.openxmlformats.org/officeDocument/2006/relationships/diagramData" Target="../diagrams/data20.xml"/><Relationship Id="rId2" Type="http://schemas.openxmlformats.org/officeDocument/2006/relationships/diagramData" Target="../diagrams/data19.xml"/><Relationship Id="rId1" Type="http://schemas.openxmlformats.org/officeDocument/2006/relationships/slideLayout" Target="../slideLayouts/slideLayout6.xml"/><Relationship Id="rId6" Type="http://schemas.microsoft.com/office/2007/relationships/diagramDrawing" Target="../diagrams/drawing19.xml"/><Relationship Id="rId11" Type="http://schemas.microsoft.com/office/2007/relationships/diagramDrawing" Target="../diagrams/drawing20.xml"/><Relationship Id="rId5" Type="http://schemas.openxmlformats.org/officeDocument/2006/relationships/diagramColors" Target="../diagrams/colors19.xml"/><Relationship Id="rId10" Type="http://schemas.openxmlformats.org/officeDocument/2006/relationships/diagramColors" Target="../diagrams/colors20.xml"/><Relationship Id="rId4" Type="http://schemas.openxmlformats.org/officeDocument/2006/relationships/diagramQuickStyle" Target="../diagrams/quickStyle19.xml"/><Relationship Id="rId9" Type="http://schemas.openxmlformats.org/officeDocument/2006/relationships/diagramQuickStyle" Target="../diagrams/quickStyle20.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hyperlink" Target="3666,ustyonpdf.pdf" TargetMode="External"/><Relationship Id="rId1" Type="http://schemas.openxmlformats.org/officeDocument/2006/relationships/slideLayout" Target="../slideLayouts/slideLayout6.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6.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6.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6.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diagramLayout" Target="../diagrams/layout27.xml"/><Relationship Id="rId13" Type="http://schemas.openxmlformats.org/officeDocument/2006/relationships/diagramLayout" Target="../diagrams/layout28.xml"/><Relationship Id="rId3" Type="http://schemas.openxmlformats.org/officeDocument/2006/relationships/diagramLayout" Target="../diagrams/layout26.xml"/><Relationship Id="rId7" Type="http://schemas.openxmlformats.org/officeDocument/2006/relationships/diagramData" Target="../diagrams/data27.xml"/><Relationship Id="rId12" Type="http://schemas.openxmlformats.org/officeDocument/2006/relationships/diagramData" Target="../diagrams/data28.xml"/><Relationship Id="rId2" Type="http://schemas.openxmlformats.org/officeDocument/2006/relationships/diagramData" Target="../diagrams/data26.xml"/><Relationship Id="rId16" Type="http://schemas.microsoft.com/office/2007/relationships/diagramDrawing" Target="../diagrams/drawing28.xml"/><Relationship Id="rId1" Type="http://schemas.openxmlformats.org/officeDocument/2006/relationships/slideLayout" Target="../slideLayouts/slideLayout2.xml"/><Relationship Id="rId6" Type="http://schemas.microsoft.com/office/2007/relationships/diagramDrawing" Target="../diagrams/drawing26.xml"/><Relationship Id="rId11" Type="http://schemas.microsoft.com/office/2007/relationships/diagramDrawing" Target="../diagrams/drawing27.xml"/><Relationship Id="rId5" Type="http://schemas.openxmlformats.org/officeDocument/2006/relationships/diagramColors" Target="../diagrams/colors26.xml"/><Relationship Id="rId15" Type="http://schemas.openxmlformats.org/officeDocument/2006/relationships/diagramColors" Target="../diagrams/colors28.xml"/><Relationship Id="rId10" Type="http://schemas.openxmlformats.org/officeDocument/2006/relationships/diagramColors" Target="../diagrams/colors27.xml"/><Relationship Id="rId4" Type="http://schemas.openxmlformats.org/officeDocument/2006/relationships/diagramQuickStyle" Target="../diagrams/quickStyle26.xml"/><Relationship Id="rId9" Type="http://schemas.openxmlformats.org/officeDocument/2006/relationships/diagramQuickStyle" Target="../diagrams/quickStyle27.xml"/><Relationship Id="rId14" Type="http://schemas.openxmlformats.org/officeDocument/2006/relationships/diagramQuickStyle" Target="../diagrams/quickStyle28.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6.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6.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6.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m.tr/url?sa=i&amp;rct=j&amp;q=&amp;esrc=s&amp;frm=1&amp;source=images&amp;cd=&amp;cad=rja&amp;uact=8&amp;docid=UMMtKqj9JbfxoM&amp;tbnid=UFPokrwtpw2i4M:&amp;ved=0CAUQjRw&amp;url=http://www.webmastersitesi.com/kultur-sanat-edebiyat/956229-gerekceli-aciklamali-ve-ikincil-mevzuat-ilaveli-5018-sayilikamu-mali-yonetimi-ve-kontrol-kanunu.htm&amp;ei=dzODU66dKMfjOaDbgPgK&amp;bvm=bv.67720277,d.bGE&amp;psig=AFQjCNGdH0qq9OHr26mi_jf3G5IFg1ZLaQ&amp;ust=1401192848038926"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42.xml"/><Relationship Id="rId7" Type="http://schemas.openxmlformats.org/officeDocument/2006/relationships/image" Target="../media/image5.png"/><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78998" y="715846"/>
            <a:ext cx="8911687" cy="2287766"/>
          </a:xfrm>
        </p:spPr>
        <p:txBody>
          <a:bodyPr>
            <a:normAutofit fontScale="90000"/>
          </a:bodyPr>
          <a:lstStyle/>
          <a:p>
            <a:pPr algn="ctr"/>
            <a:r>
              <a:rPr lang="tr-TR" b="1" dirty="0" smtClean="0">
                <a:solidFill>
                  <a:srgbClr val="C00000"/>
                </a:solidFill>
                <a:latin typeface="Times New Roman" panose="02020603050405020304" pitchFamily="18" charset="0"/>
                <a:cs typeface="Times New Roman" panose="02020603050405020304" pitchFamily="18" charset="0"/>
              </a:rPr>
              <a:t>          </a:t>
            </a:r>
            <a:r>
              <a:rPr lang="tr-TR" sz="4900" b="1" dirty="0" smtClean="0">
                <a:solidFill>
                  <a:srgbClr val="C00000"/>
                </a:solidFill>
                <a:latin typeface="Times New Roman" panose="02020603050405020304" pitchFamily="18" charset="0"/>
                <a:cs typeface="Times New Roman" panose="02020603050405020304" pitchFamily="18" charset="0"/>
              </a:rPr>
              <a:t>5018 SAYILI KAMU MALİ YÖNETİMİ VE KONTROL KANUNU</a:t>
            </a:r>
            <a:endParaRPr lang="en-US" sz="4900" b="1" dirty="0">
              <a:solidFill>
                <a:srgbClr val="C00000"/>
              </a:solidFill>
              <a:latin typeface="Times New Roman" panose="02020603050405020304" pitchFamily="18" charset="0"/>
              <a:cs typeface="Times New Roman" panose="02020603050405020304" pitchFamily="18" charset="0"/>
            </a:endParaRPr>
          </a:p>
        </p:txBody>
      </p:sp>
      <p:sp>
        <p:nvSpPr>
          <p:cNvPr id="3" name="Alt Başlık 2"/>
          <p:cNvSpPr>
            <a:spLocks noGrp="1"/>
          </p:cNvSpPr>
          <p:nvPr>
            <p:ph idx="1"/>
          </p:nvPr>
        </p:nvSpPr>
        <p:spPr>
          <a:xfrm>
            <a:off x="1790221" y="3003612"/>
            <a:ext cx="8915400" cy="3777622"/>
          </a:xfrm>
        </p:spPr>
        <p:txBody>
          <a:bodyPr>
            <a:normAutofit/>
          </a:bodyPr>
          <a:lstStyle/>
          <a:p>
            <a:endParaRPr lang="tr-TR" dirty="0" smtClean="0"/>
          </a:p>
          <a:p>
            <a:pPr marL="0" indent="0" algn="ctr">
              <a:buNone/>
            </a:pPr>
            <a:r>
              <a:rPr lang="tr-TR" sz="2400" b="1" dirty="0" smtClean="0">
                <a:solidFill>
                  <a:schemeClr val="accent2">
                    <a:lumMod val="75000"/>
                  </a:schemeClr>
                </a:solidFill>
                <a:latin typeface="Times New Roman" panose="02020603050405020304" pitchFamily="18" charset="0"/>
                <a:cs typeface="Times New Roman" panose="02020603050405020304" pitchFamily="18" charset="0"/>
              </a:rPr>
              <a:t>   </a:t>
            </a:r>
            <a:r>
              <a:rPr lang="tr-TR" sz="2400" b="1" dirty="0" smtClean="0">
                <a:solidFill>
                  <a:schemeClr val="tx1"/>
                </a:solidFill>
                <a:latin typeface="Times New Roman" panose="02020603050405020304" pitchFamily="18" charset="0"/>
                <a:cs typeface="Times New Roman" panose="02020603050405020304" pitchFamily="18" charset="0"/>
              </a:rPr>
              <a:t>NECMETTİN BAŞKUT </a:t>
            </a:r>
          </a:p>
          <a:p>
            <a:pPr marL="0" indent="0" algn="ctr">
              <a:buNone/>
            </a:pPr>
            <a:r>
              <a:rPr lang="tr-TR" sz="2400" b="1" dirty="0" smtClean="0">
                <a:solidFill>
                  <a:schemeClr val="tx1"/>
                </a:solidFill>
                <a:latin typeface="Times New Roman" panose="02020603050405020304" pitchFamily="18" charset="0"/>
                <a:cs typeface="Times New Roman" panose="02020603050405020304" pitchFamily="18" charset="0"/>
              </a:rPr>
              <a:t>2024</a:t>
            </a:r>
            <a:endParaRPr lang="en-US" sz="2400" b="1"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74594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845247" y="673511"/>
            <a:ext cx="8661959" cy="5632311"/>
          </a:xfrm>
          <a:prstGeom prst="rect">
            <a:avLst/>
          </a:prstGeom>
        </p:spPr>
        <p:txBody>
          <a:bodyPr wrap="square">
            <a:spAutoFit/>
          </a:bodyPr>
          <a:lstStyle/>
          <a:p>
            <a:pPr algn="just"/>
            <a:r>
              <a:rPr lang="en-US" sz="2400" b="1" dirty="0" err="1" smtClean="0">
                <a:solidFill>
                  <a:srgbClr val="C00000"/>
                </a:solidFill>
                <a:latin typeface="Times New Roman" panose="02020603050405020304" pitchFamily="18" charset="0"/>
                <a:cs typeface="Times New Roman" panose="02020603050405020304" pitchFamily="18" charset="0"/>
              </a:rPr>
              <a:t>Kapsam</a:t>
            </a:r>
            <a:r>
              <a:rPr lang="en-US" sz="2400" b="1" dirty="0" smtClean="0">
                <a:solidFill>
                  <a:srgbClr val="C00000"/>
                </a:solidFill>
                <a:latin typeface="Times New Roman" panose="02020603050405020304" pitchFamily="18" charset="0"/>
                <a:cs typeface="Times New Roman" panose="02020603050405020304" pitchFamily="18" charset="0"/>
              </a:rPr>
              <a:t> </a:t>
            </a:r>
            <a:endParaRPr lang="tr-TR" sz="2400" b="1" dirty="0" smtClean="0">
              <a:solidFill>
                <a:srgbClr val="C00000"/>
              </a:solidFill>
              <a:latin typeface="Times New Roman" panose="02020603050405020304" pitchFamily="18" charset="0"/>
              <a:cs typeface="Times New Roman" panose="02020603050405020304" pitchFamily="18" charset="0"/>
            </a:endParaRPr>
          </a:p>
          <a:p>
            <a:pPr algn="just"/>
            <a:r>
              <a:rPr lang="en-US" sz="2400" b="1" dirty="0" err="1" smtClean="0">
                <a:solidFill>
                  <a:srgbClr val="C00000"/>
                </a:solidFill>
                <a:latin typeface="Times New Roman" panose="02020603050405020304" pitchFamily="18" charset="0"/>
                <a:cs typeface="Times New Roman" panose="02020603050405020304" pitchFamily="18" charset="0"/>
              </a:rPr>
              <a:t>Madde</a:t>
            </a:r>
            <a:r>
              <a:rPr lang="en-US" sz="2400" b="1" dirty="0" smtClean="0">
                <a:solidFill>
                  <a:srgbClr val="C00000"/>
                </a:solidFill>
                <a:latin typeface="Times New Roman" panose="02020603050405020304" pitchFamily="18" charset="0"/>
                <a:cs typeface="Times New Roman" panose="02020603050405020304" pitchFamily="18" charset="0"/>
              </a:rPr>
              <a:t> 2- </a:t>
            </a:r>
            <a:endParaRPr lang="tr-TR" sz="2400" b="1" dirty="0">
              <a:solidFill>
                <a:srgbClr val="C00000"/>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b="1" dirty="0" smtClean="0">
                <a:latin typeface="Times New Roman" panose="02020603050405020304" pitchFamily="18" charset="0"/>
                <a:cs typeface="Times New Roman" panose="02020603050405020304" pitchFamily="18" charset="0"/>
              </a:rPr>
              <a:t>Bu </a:t>
            </a:r>
            <a:r>
              <a:rPr lang="en-US" sz="2400" b="1" dirty="0" err="1" smtClean="0">
                <a:latin typeface="Times New Roman" panose="02020603050405020304" pitchFamily="18" charset="0"/>
                <a:cs typeface="Times New Roman" panose="02020603050405020304" pitchFamily="18" charset="0"/>
              </a:rPr>
              <a:t>Kanun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merkezi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yönetim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kapsamındaki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kamu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idareleri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sosyal</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güvenlik</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kurumları</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ve</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mahallî</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idarelerden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oluşan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genel</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yönetim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kapsamındaki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kamu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idarelerinin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malî</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yönetim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ve</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kontrolünü</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kapsar</a:t>
            </a:r>
            <a:r>
              <a:rPr lang="en-US" sz="2400" b="1" dirty="0" smtClean="0">
                <a:latin typeface="Times New Roman" panose="02020603050405020304" pitchFamily="18" charset="0"/>
                <a:cs typeface="Times New Roman" panose="02020603050405020304" pitchFamily="18" charset="0"/>
              </a:rPr>
              <a:t>.</a:t>
            </a:r>
            <a:endParaRPr lang="tr-TR" sz="2400" b="1"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tr-TR" sz="2400" b="1"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Avrupa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Birliği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fonları</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ile</a:t>
            </a:r>
            <a:r>
              <a:rPr lang="en-US" sz="2400" b="1" dirty="0" smtClean="0">
                <a:latin typeface="Times New Roman" panose="02020603050405020304" pitchFamily="18" charset="0"/>
                <a:cs typeface="Times New Roman" panose="02020603050405020304" pitchFamily="18" charset="0"/>
              </a:rPr>
              <a:t> yurt </a:t>
            </a:r>
            <a:r>
              <a:rPr lang="en-US" sz="2400" b="1" dirty="0" err="1" smtClean="0">
                <a:latin typeface="Times New Roman" panose="02020603050405020304" pitchFamily="18" charset="0"/>
                <a:cs typeface="Times New Roman" panose="02020603050405020304" pitchFamily="18" charset="0"/>
              </a:rPr>
              <a:t>içi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ve</a:t>
            </a:r>
            <a:r>
              <a:rPr lang="en-US" sz="2400" b="1" dirty="0" smtClean="0">
                <a:latin typeface="Times New Roman" panose="02020603050405020304" pitchFamily="18" charset="0"/>
                <a:cs typeface="Times New Roman" panose="02020603050405020304" pitchFamily="18" charset="0"/>
              </a:rPr>
              <a:t> yurt </a:t>
            </a:r>
            <a:r>
              <a:rPr lang="en-US" sz="2400" b="1" dirty="0" err="1" smtClean="0">
                <a:latin typeface="Times New Roman" panose="02020603050405020304" pitchFamily="18" charset="0"/>
                <a:cs typeface="Times New Roman" panose="02020603050405020304" pitchFamily="18" charset="0"/>
              </a:rPr>
              <a:t>dışından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kamu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idarelerine</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sağlanan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kaynakların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kullanımı</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ve</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kontrolü</a:t>
            </a:r>
            <a:r>
              <a:rPr lang="en-US" sz="2400" b="1" dirty="0" smtClean="0">
                <a:latin typeface="Times New Roman" panose="02020603050405020304" pitchFamily="18" charset="0"/>
                <a:cs typeface="Times New Roman" panose="02020603050405020304" pitchFamily="18" charset="0"/>
              </a:rPr>
              <a:t> de </a:t>
            </a:r>
            <a:r>
              <a:rPr lang="en-US" sz="2400" b="1" dirty="0" err="1" smtClean="0">
                <a:latin typeface="Times New Roman" panose="02020603050405020304" pitchFamily="18" charset="0"/>
                <a:cs typeface="Times New Roman" panose="02020603050405020304" pitchFamily="18" charset="0"/>
              </a:rPr>
              <a:t>uluslararası</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anlaşmaların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hükümleri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saklı</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kalmak</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kaydıyla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Kanun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hükümlerine</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tâbidir</a:t>
            </a:r>
            <a:r>
              <a:rPr lang="en-US" sz="2400" b="1" dirty="0" smtClean="0">
                <a:latin typeface="Times New Roman" panose="02020603050405020304" pitchFamily="18" charset="0"/>
                <a:cs typeface="Times New Roman" panose="02020603050405020304" pitchFamily="18" charset="0"/>
              </a:rPr>
              <a:t>. </a:t>
            </a:r>
            <a:endParaRPr lang="tr-TR" sz="2400" b="1"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tr-TR" sz="2400" b="1"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b="1" dirty="0" err="1" smtClean="0">
                <a:latin typeface="Times New Roman" panose="02020603050405020304" pitchFamily="18" charset="0"/>
                <a:cs typeface="Times New Roman" panose="02020603050405020304" pitchFamily="18" charset="0"/>
              </a:rPr>
              <a:t>Düzenleyici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ve</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denetleyici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kurumlar</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Kanunun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sadece</a:t>
            </a:r>
            <a:r>
              <a:rPr lang="en-US" sz="2400" b="1" dirty="0" smtClean="0">
                <a:latin typeface="Times New Roman" panose="02020603050405020304" pitchFamily="18" charset="0"/>
                <a:cs typeface="Times New Roman" panose="02020603050405020304" pitchFamily="18" charset="0"/>
              </a:rPr>
              <a:t> 3, 7, 8, 12, 15, 17, 18, 19, 25, 42, 43, 44, 47, 48, 49, 50, 51, 52, 53, 54, 68 </a:t>
            </a:r>
            <a:r>
              <a:rPr lang="en-US" sz="2400" b="1" dirty="0" err="1" smtClean="0">
                <a:latin typeface="Times New Roman" panose="02020603050405020304" pitchFamily="18" charset="0"/>
                <a:cs typeface="Times New Roman" panose="02020603050405020304" pitchFamily="18" charset="0"/>
              </a:rPr>
              <a:t>ve</a:t>
            </a:r>
            <a:r>
              <a:rPr lang="en-US" sz="2400" b="1" dirty="0" smtClean="0">
                <a:latin typeface="Times New Roman" panose="02020603050405020304" pitchFamily="18" charset="0"/>
                <a:cs typeface="Times New Roman" panose="02020603050405020304" pitchFamily="18" charset="0"/>
              </a:rPr>
              <a:t> 76 78 </a:t>
            </a:r>
            <a:r>
              <a:rPr lang="en-US" sz="2400" b="1" dirty="0" err="1" smtClean="0">
                <a:latin typeface="Times New Roman" panose="02020603050405020304" pitchFamily="18" charset="0"/>
                <a:cs typeface="Times New Roman" panose="02020603050405020304" pitchFamily="18" charset="0"/>
              </a:rPr>
              <a:t>ncı</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maddelerine</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tâbidir</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36902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90736" y="671388"/>
            <a:ext cx="10515600" cy="966158"/>
          </a:xfrm>
        </p:spPr>
        <p:txBody>
          <a:bodyPr>
            <a:normAutofit/>
          </a:bodyPr>
          <a:lstStyle/>
          <a:p>
            <a:pPr algn="ctr"/>
            <a:r>
              <a:rPr lang="tr-TR" sz="3600" b="1" dirty="0" smtClean="0">
                <a:solidFill>
                  <a:srgbClr val="C00000"/>
                </a:solidFill>
                <a:latin typeface="Times New Roman" panose="02020603050405020304" pitchFamily="18" charset="0"/>
                <a:cs typeface="Times New Roman" panose="02020603050405020304" pitchFamily="18" charset="0"/>
              </a:rPr>
              <a:t>İDARELER İTİBARİYLE KANUNUN KAPSAMI</a:t>
            </a:r>
            <a:endParaRPr lang="tr-TR" sz="36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3" name="İçerik Yer Tutucusu 8"/>
          <p:cNvGraphicFramePr>
            <a:graphicFrameLocks/>
          </p:cNvGraphicFramePr>
          <p:nvPr>
            <p:extLst>
              <p:ext uri="{D42A27DB-BD31-4B8C-83A1-F6EECF244321}">
                <p14:modId xmlns:p14="http://schemas.microsoft.com/office/powerpoint/2010/main" val="2717786413"/>
              </p:ext>
            </p:extLst>
          </p:nvPr>
        </p:nvGraphicFramePr>
        <p:xfrm>
          <a:off x="793629" y="1708344"/>
          <a:ext cx="11110824"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2278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8474" y="613106"/>
            <a:ext cx="9472066" cy="1325562"/>
          </a:xfrm>
        </p:spPr>
        <p:txBody>
          <a:bodyPr>
            <a:normAutofit/>
          </a:bodyPr>
          <a:lstStyle/>
          <a:p>
            <a:pPr algn="ctr"/>
            <a:r>
              <a:rPr lang="tr-TR" b="1" dirty="0" smtClean="0">
                <a:solidFill>
                  <a:srgbClr val="002060"/>
                </a:solidFill>
                <a:latin typeface="Times New Roman" panose="02020603050405020304" pitchFamily="18" charset="0"/>
                <a:cs typeface="Times New Roman" panose="02020603050405020304" pitchFamily="18" charset="0"/>
              </a:rPr>
              <a:t> </a:t>
            </a:r>
            <a:r>
              <a:rPr lang="tr-TR" b="1" dirty="0" smtClean="0">
                <a:solidFill>
                  <a:srgbClr val="C00000"/>
                </a:solidFill>
                <a:latin typeface="Times New Roman" panose="02020603050405020304" pitchFamily="18" charset="0"/>
                <a:cs typeface="Times New Roman" panose="02020603050405020304" pitchFamily="18" charset="0"/>
              </a:rPr>
              <a:t>KAPSAM DIŞI İDARELER </a:t>
            </a:r>
            <a:endParaRPr lang="tr-TR" b="1" dirty="0">
              <a:solidFill>
                <a:srgbClr val="C00000"/>
              </a:solidFill>
              <a:latin typeface="Times New Roman" panose="02020603050405020304" pitchFamily="18" charset="0"/>
              <a:cs typeface="Times New Roman" panose="02020603050405020304" pitchFamily="18" charset="0"/>
            </a:endParaRPr>
          </a:p>
        </p:txBody>
      </p:sp>
      <p:graphicFrame>
        <p:nvGraphicFramePr>
          <p:cNvPr id="4" name="3 Diyagram"/>
          <p:cNvGraphicFramePr/>
          <p:nvPr>
            <p:extLst>
              <p:ext uri="{D42A27DB-BD31-4B8C-83A1-F6EECF244321}">
                <p14:modId xmlns:p14="http://schemas.microsoft.com/office/powerpoint/2010/main" val="3292287056"/>
              </p:ext>
            </p:extLst>
          </p:nvPr>
        </p:nvGraphicFramePr>
        <p:xfrm>
          <a:off x="621102" y="1708030"/>
          <a:ext cx="10558732" cy="46065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626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78AE8E0A-7DE5-49C0-B2C9-E34B01FD9F6E}"/>
                                            </p:graphicEl>
                                          </p:spTgt>
                                        </p:tgtEl>
                                        <p:attrNameLst>
                                          <p:attrName>style.visibility</p:attrName>
                                        </p:attrNameLst>
                                      </p:cBhvr>
                                      <p:to>
                                        <p:strVal val="visible"/>
                                      </p:to>
                                    </p:set>
                                    <p:animEffect transition="in" filter="fade">
                                      <p:cBhvr>
                                        <p:cTn id="14" dur="1000"/>
                                        <p:tgtEl>
                                          <p:spTgt spid="4">
                                            <p:graphicEl>
                                              <a:dgm id="{78AE8E0A-7DE5-49C0-B2C9-E34B01FD9F6E}"/>
                                            </p:graphicEl>
                                          </p:spTgt>
                                        </p:tgtEl>
                                      </p:cBhvr>
                                    </p:animEffect>
                                    <p:anim calcmode="lin" valueType="num">
                                      <p:cBhvr>
                                        <p:cTn id="15" dur="1000" fill="hold"/>
                                        <p:tgtEl>
                                          <p:spTgt spid="4">
                                            <p:graphicEl>
                                              <a:dgm id="{78AE8E0A-7DE5-49C0-B2C9-E34B01FD9F6E}"/>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78AE8E0A-7DE5-49C0-B2C9-E34B01FD9F6E}"/>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graphicEl>
                                              <a:dgm id="{54454D04-7C41-4EBE-8A42-CDD4174022A9}"/>
                                            </p:graphicEl>
                                          </p:spTgt>
                                        </p:tgtEl>
                                        <p:attrNameLst>
                                          <p:attrName>style.visibility</p:attrName>
                                        </p:attrNameLst>
                                      </p:cBhvr>
                                      <p:to>
                                        <p:strVal val="visible"/>
                                      </p:to>
                                    </p:set>
                                    <p:animEffect transition="in" filter="fade">
                                      <p:cBhvr>
                                        <p:cTn id="21" dur="1000"/>
                                        <p:tgtEl>
                                          <p:spTgt spid="4">
                                            <p:graphicEl>
                                              <a:dgm id="{54454D04-7C41-4EBE-8A42-CDD4174022A9}"/>
                                            </p:graphicEl>
                                          </p:spTgt>
                                        </p:tgtEl>
                                      </p:cBhvr>
                                    </p:animEffect>
                                    <p:anim calcmode="lin" valueType="num">
                                      <p:cBhvr>
                                        <p:cTn id="22" dur="1000" fill="hold"/>
                                        <p:tgtEl>
                                          <p:spTgt spid="4">
                                            <p:graphicEl>
                                              <a:dgm id="{54454D04-7C41-4EBE-8A42-CDD4174022A9}"/>
                                            </p:graphicEl>
                                          </p:spTgt>
                                        </p:tgtEl>
                                        <p:attrNameLst>
                                          <p:attrName>ppt_x</p:attrName>
                                        </p:attrNameLst>
                                      </p:cBhvr>
                                      <p:tavLst>
                                        <p:tav tm="0">
                                          <p:val>
                                            <p:strVal val="#ppt_x"/>
                                          </p:val>
                                        </p:tav>
                                        <p:tav tm="100000">
                                          <p:val>
                                            <p:strVal val="#ppt_x"/>
                                          </p:val>
                                        </p:tav>
                                      </p:tavLst>
                                    </p:anim>
                                    <p:anim calcmode="lin" valueType="num">
                                      <p:cBhvr>
                                        <p:cTn id="23" dur="1000" fill="hold"/>
                                        <p:tgtEl>
                                          <p:spTgt spid="4">
                                            <p:graphicEl>
                                              <a:dgm id="{54454D04-7C41-4EBE-8A42-CDD4174022A9}"/>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graphicEl>
                                              <a:dgm id="{70359158-5DEB-4543-ABE2-67C060596AB8}"/>
                                            </p:graphicEl>
                                          </p:spTgt>
                                        </p:tgtEl>
                                        <p:attrNameLst>
                                          <p:attrName>style.visibility</p:attrName>
                                        </p:attrNameLst>
                                      </p:cBhvr>
                                      <p:to>
                                        <p:strVal val="visible"/>
                                      </p:to>
                                    </p:set>
                                    <p:animEffect transition="in" filter="fade">
                                      <p:cBhvr>
                                        <p:cTn id="28" dur="1000"/>
                                        <p:tgtEl>
                                          <p:spTgt spid="4">
                                            <p:graphicEl>
                                              <a:dgm id="{70359158-5DEB-4543-ABE2-67C060596AB8}"/>
                                            </p:graphicEl>
                                          </p:spTgt>
                                        </p:tgtEl>
                                      </p:cBhvr>
                                    </p:animEffect>
                                    <p:anim calcmode="lin" valueType="num">
                                      <p:cBhvr>
                                        <p:cTn id="29" dur="1000" fill="hold"/>
                                        <p:tgtEl>
                                          <p:spTgt spid="4">
                                            <p:graphicEl>
                                              <a:dgm id="{70359158-5DEB-4543-ABE2-67C060596AB8}"/>
                                            </p:graphicEl>
                                          </p:spTgt>
                                        </p:tgtEl>
                                        <p:attrNameLst>
                                          <p:attrName>ppt_x</p:attrName>
                                        </p:attrNameLst>
                                      </p:cBhvr>
                                      <p:tavLst>
                                        <p:tav tm="0">
                                          <p:val>
                                            <p:strVal val="#ppt_x"/>
                                          </p:val>
                                        </p:tav>
                                        <p:tav tm="100000">
                                          <p:val>
                                            <p:strVal val="#ppt_x"/>
                                          </p:val>
                                        </p:tav>
                                      </p:tavLst>
                                    </p:anim>
                                    <p:anim calcmode="lin" valueType="num">
                                      <p:cBhvr>
                                        <p:cTn id="30" dur="1000" fill="hold"/>
                                        <p:tgtEl>
                                          <p:spTgt spid="4">
                                            <p:graphicEl>
                                              <a:dgm id="{70359158-5DEB-4543-ABE2-67C060596AB8}"/>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graphicEl>
                                              <a:dgm id="{010514B0-4419-4777-B16E-0A2B7878F1BF}"/>
                                            </p:graphicEl>
                                          </p:spTgt>
                                        </p:tgtEl>
                                        <p:attrNameLst>
                                          <p:attrName>style.visibility</p:attrName>
                                        </p:attrNameLst>
                                      </p:cBhvr>
                                      <p:to>
                                        <p:strVal val="visible"/>
                                      </p:to>
                                    </p:set>
                                    <p:animEffect transition="in" filter="fade">
                                      <p:cBhvr>
                                        <p:cTn id="35" dur="1000"/>
                                        <p:tgtEl>
                                          <p:spTgt spid="4">
                                            <p:graphicEl>
                                              <a:dgm id="{010514B0-4419-4777-B16E-0A2B7878F1BF}"/>
                                            </p:graphicEl>
                                          </p:spTgt>
                                        </p:tgtEl>
                                      </p:cBhvr>
                                    </p:animEffect>
                                    <p:anim calcmode="lin" valueType="num">
                                      <p:cBhvr>
                                        <p:cTn id="36" dur="1000" fill="hold"/>
                                        <p:tgtEl>
                                          <p:spTgt spid="4">
                                            <p:graphicEl>
                                              <a:dgm id="{010514B0-4419-4777-B16E-0A2B7878F1BF}"/>
                                            </p:graphicEl>
                                          </p:spTgt>
                                        </p:tgtEl>
                                        <p:attrNameLst>
                                          <p:attrName>ppt_x</p:attrName>
                                        </p:attrNameLst>
                                      </p:cBhvr>
                                      <p:tavLst>
                                        <p:tav tm="0">
                                          <p:val>
                                            <p:strVal val="#ppt_x"/>
                                          </p:val>
                                        </p:tav>
                                        <p:tav tm="100000">
                                          <p:val>
                                            <p:strVal val="#ppt_x"/>
                                          </p:val>
                                        </p:tav>
                                      </p:tavLst>
                                    </p:anim>
                                    <p:anim calcmode="lin" valueType="num">
                                      <p:cBhvr>
                                        <p:cTn id="37" dur="1000" fill="hold"/>
                                        <p:tgtEl>
                                          <p:spTgt spid="4">
                                            <p:graphicEl>
                                              <a:dgm id="{010514B0-4419-4777-B16E-0A2B7878F1BF}"/>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graphicEl>
                                              <a:dgm id="{00B6E939-3764-45C1-92B6-6485CFD057A1}"/>
                                            </p:graphicEl>
                                          </p:spTgt>
                                        </p:tgtEl>
                                        <p:attrNameLst>
                                          <p:attrName>style.visibility</p:attrName>
                                        </p:attrNameLst>
                                      </p:cBhvr>
                                      <p:to>
                                        <p:strVal val="visible"/>
                                      </p:to>
                                    </p:set>
                                    <p:animEffect transition="in" filter="fade">
                                      <p:cBhvr>
                                        <p:cTn id="42" dur="1000"/>
                                        <p:tgtEl>
                                          <p:spTgt spid="4">
                                            <p:graphicEl>
                                              <a:dgm id="{00B6E939-3764-45C1-92B6-6485CFD057A1}"/>
                                            </p:graphicEl>
                                          </p:spTgt>
                                        </p:tgtEl>
                                      </p:cBhvr>
                                    </p:animEffect>
                                    <p:anim calcmode="lin" valueType="num">
                                      <p:cBhvr>
                                        <p:cTn id="43" dur="1000" fill="hold"/>
                                        <p:tgtEl>
                                          <p:spTgt spid="4">
                                            <p:graphicEl>
                                              <a:dgm id="{00B6E939-3764-45C1-92B6-6485CFD057A1}"/>
                                            </p:graphicEl>
                                          </p:spTgt>
                                        </p:tgtEl>
                                        <p:attrNameLst>
                                          <p:attrName>ppt_x</p:attrName>
                                        </p:attrNameLst>
                                      </p:cBhvr>
                                      <p:tavLst>
                                        <p:tav tm="0">
                                          <p:val>
                                            <p:strVal val="#ppt_x"/>
                                          </p:val>
                                        </p:tav>
                                        <p:tav tm="100000">
                                          <p:val>
                                            <p:strVal val="#ppt_x"/>
                                          </p:val>
                                        </p:tav>
                                      </p:tavLst>
                                    </p:anim>
                                    <p:anim calcmode="lin" valueType="num">
                                      <p:cBhvr>
                                        <p:cTn id="44" dur="1000" fill="hold"/>
                                        <p:tgtEl>
                                          <p:spTgt spid="4">
                                            <p:graphicEl>
                                              <a:dgm id="{00B6E939-3764-45C1-92B6-6485CFD057A1}"/>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67279" y="422627"/>
            <a:ext cx="9968999" cy="6001643"/>
          </a:xfrm>
          <a:prstGeom prst="rect">
            <a:avLst/>
          </a:prstGeom>
        </p:spPr>
        <p:txBody>
          <a:bodyPr wrap="square">
            <a:spAutoFit/>
          </a:bodyPr>
          <a:lstStyle/>
          <a:p>
            <a:pPr algn="just"/>
            <a:r>
              <a:rPr lang="en-US" sz="2400" b="1" dirty="0" err="1" smtClean="0">
                <a:solidFill>
                  <a:srgbClr val="C00000"/>
                </a:solidFill>
                <a:latin typeface="Times New Roman" panose="02020603050405020304" pitchFamily="18" charset="0"/>
                <a:cs typeface="Times New Roman" panose="02020603050405020304" pitchFamily="18" charset="0"/>
              </a:rPr>
              <a:t>Tanımlar</a:t>
            </a:r>
            <a:r>
              <a:rPr lang="en-US" sz="2400" b="1" dirty="0" smtClean="0">
                <a:solidFill>
                  <a:srgbClr val="C00000"/>
                </a:solidFill>
                <a:latin typeface="Times New Roman" panose="02020603050405020304" pitchFamily="18" charset="0"/>
                <a:cs typeface="Times New Roman" panose="02020603050405020304" pitchFamily="18" charset="0"/>
              </a:rPr>
              <a:t> </a:t>
            </a:r>
            <a:r>
              <a:rPr lang="tr-TR" sz="2400" b="1" dirty="0" smtClean="0">
                <a:solidFill>
                  <a:srgbClr val="C00000"/>
                </a:solidFill>
                <a:latin typeface="Times New Roman" panose="02020603050405020304" pitchFamily="18" charset="0"/>
                <a:cs typeface="Times New Roman" panose="02020603050405020304" pitchFamily="18" charset="0"/>
              </a:rPr>
              <a:t>:</a:t>
            </a:r>
          </a:p>
          <a:p>
            <a:pPr algn="just"/>
            <a:r>
              <a:rPr lang="en-US" sz="2400" b="1" dirty="0" err="1" smtClean="0">
                <a:latin typeface="Times New Roman" panose="02020603050405020304" pitchFamily="18" charset="0"/>
                <a:cs typeface="Times New Roman" panose="02020603050405020304" pitchFamily="18" charset="0"/>
              </a:rPr>
              <a:t>Madde</a:t>
            </a:r>
            <a:r>
              <a:rPr lang="en-US" sz="2400" b="1" dirty="0" smtClean="0">
                <a:latin typeface="Times New Roman" panose="02020603050405020304" pitchFamily="18" charset="0"/>
                <a:cs typeface="Times New Roman" panose="02020603050405020304" pitchFamily="18" charset="0"/>
              </a:rPr>
              <a:t> 3- </a:t>
            </a:r>
            <a:endParaRPr lang="tr-TR" sz="2400" b="1" dirty="0" smtClean="0">
              <a:latin typeface="Times New Roman" panose="02020603050405020304" pitchFamily="18" charset="0"/>
              <a:cs typeface="Times New Roman" panose="02020603050405020304" pitchFamily="18" charset="0"/>
            </a:endParaRPr>
          </a:p>
          <a:p>
            <a:pPr algn="just"/>
            <a:r>
              <a:rPr lang="en-US" sz="2400" b="1" dirty="0" err="1" smtClean="0">
                <a:latin typeface="Times New Roman" panose="02020603050405020304" pitchFamily="18" charset="0"/>
                <a:cs typeface="Times New Roman" panose="02020603050405020304" pitchFamily="18" charset="0"/>
              </a:rPr>
              <a:t>Münhasıran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Kanunun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uygulanmasında</a:t>
            </a:r>
            <a:r>
              <a:rPr lang="en-US" sz="2400" b="1" dirty="0" smtClean="0">
                <a:latin typeface="Times New Roman" panose="02020603050405020304" pitchFamily="18" charset="0"/>
                <a:cs typeface="Times New Roman" panose="02020603050405020304" pitchFamily="18" charset="0"/>
              </a:rPr>
              <a:t>; </a:t>
            </a:r>
            <a:endParaRPr lang="tr-TR" sz="2400" b="1" dirty="0" smtClean="0">
              <a:latin typeface="Times New Roman" panose="02020603050405020304" pitchFamily="18" charset="0"/>
              <a:cs typeface="Times New Roman" panose="02020603050405020304" pitchFamily="18" charset="0"/>
            </a:endParaRPr>
          </a:p>
          <a:p>
            <a:pPr marL="342900" indent="-342900" algn="just">
              <a:buAutoNum type="alphaLcParenR"/>
            </a:pPr>
            <a:r>
              <a:rPr lang="en-US" sz="2400" b="1" dirty="0" err="1" smtClean="0">
                <a:latin typeface="Times New Roman" panose="02020603050405020304" pitchFamily="18" charset="0"/>
                <a:cs typeface="Times New Roman" panose="02020603050405020304" pitchFamily="18" charset="0"/>
              </a:rPr>
              <a:t>Genel</a:t>
            </a:r>
            <a:r>
              <a:rPr lang="tr-TR"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yönetim</a:t>
            </a:r>
            <a:r>
              <a:rPr lang="tr-TR"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kapsamındaki</a:t>
            </a:r>
            <a:r>
              <a:rPr lang="tr-TR"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kamu</a:t>
            </a:r>
            <a:r>
              <a:rPr lang="tr-TR"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idareleri</a:t>
            </a:r>
            <a:r>
              <a:rPr lang="en-US" sz="2400" b="1" dirty="0" smtClean="0">
                <a:latin typeface="Times New Roman" panose="02020603050405020304" pitchFamily="18" charset="0"/>
                <a:cs typeface="Times New Roman" panose="02020603050405020304" pitchFamily="18" charset="0"/>
              </a:rPr>
              <a:t>:</a:t>
            </a:r>
            <a:r>
              <a:rPr lang="tr-TR"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Uluslararası</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sınıflandırmalara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göre</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belirlenmiş</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olan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merkezî</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yönetim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kapsamındaki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kamu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idareleri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sosyal</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güvenlik</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kurumları</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ve</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mahallî</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idareleri</a:t>
            </a:r>
            <a:r>
              <a:rPr lang="en-US" sz="2400" b="1" dirty="0" smtClean="0">
                <a:latin typeface="Times New Roman" panose="02020603050405020304" pitchFamily="18" charset="0"/>
                <a:cs typeface="Times New Roman" panose="02020603050405020304" pitchFamily="18" charset="0"/>
              </a:rPr>
              <a:t>, </a:t>
            </a:r>
            <a:endParaRPr lang="tr-TR" sz="2400" b="1" dirty="0" smtClean="0">
              <a:latin typeface="Times New Roman" panose="02020603050405020304" pitchFamily="18" charset="0"/>
              <a:cs typeface="Times New Roman" panose="02020603050405020304" pitchFamily="18" charset="0"/>
            </a:endParaRPr>
          </a:p>
          <a:p>
            <a:pPr marL="342900" indent="-342900" algn="just">
              <a:buAutoNum type="alphaLcParenR"/>
            </a:pPr>
            <a:r>
              <a:rPr lang="en-US" sz="2400" b="1" dirty="0" err="1" smtClean="0">
                <a:latin typeface="Times New Roman" panose="02020603050405020304" pitchFamily="18" charset="0"/>
                <a:cs typeface="Times New Roman" panose="02020603050405020304" pitchFamily="18" charset="0"/>
              </a:rPr>
              <a:t>Merkezî</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yönetim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kapsamındaki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kamu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idareleri</a:t>
            </a:r>
            <a:r>
              <a:rPr lang="en-US" sz="2400" b="1" dirty="0" smtClean="0">
                <a:latin typeface="Times New Roman" panose="02020603050405020304" pitchFamily="18" charset="0"/>
                <a:cs typeface="Times New Roman" panose="02020603050405020304" pitchFamily="18" charset="0"/>
              </a:rPr>
              <a:t>: Bu </a:t>
            </a:r>
            <a:r>
              <a:rPr lang="en-US" sz="2400" b="1" dirty="0" err="1" smtClean="0">
                <a:latin typeface="Times New Roman" panose="02020603050405020304" pitchFamily="18" charset="0"/>
                <a:cs typeface="Times New Roman" panose="02020603050405020304" pitchFamily="18" charset="0"/>
              </a:rPr>
              <a:t>Kanuna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ekli</a:t>
            </a:r>
            <a:r>
              <a:rPr lang="en-US" sz="2400" b="1" dirty="0" smtClean="0">
                <a:latin typeface="Times New Roman" panose="02020603050405020304" pitchFamily="18" charset="0"/>
                <a:cs typeface="Times New Roman" panose="02020603050405020304" pitchFamily="18" charset="0"/>
              </a:rPr>
              <a:t> (I), (II) ve (III) </a:t>
            </a:r>
            <a:r>
              <a:rPr lang="en-US" sz="2400" b="1" dirty="0" err="1" smtClean="0">
                <a:latin typeface="Times New Roman" panose="02020603050405020304" pitchFamily="18" charset="0"/>
                <a:cs typeface="Times New Roman" panose="02020603050405020304" pitchFamily="18" charset="0"/>
              </a:rPr>
              <a:t>sayılı</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cetvellerde</a:t>
            </a:r>
            <a:r>
              <a:rPr lang="en-US" sz="2400" b="1" dirty="0" smtClean="0">
                <a:latin typeface="Times New Roman" panose="02020603050405020304" pitchFamily="18" charset="0"/>
                <a:cs typeface="Times New Roman" panose="02020603050405020304" pitchFamily="18" charset="0"/>
              </a:rPr>
              <a:t> yer</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alan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kamu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idarelerini</a:t>
            </a:r>
            <a:r>
              <a:rPr lang="en-US" sz="2400" b="1" dirty="0" smtClean="0">
                <a:latin typeface="Times New Roman" panose="02020603050405020304" pitchFamily="18" charset="0"/>
                <a:cs typeface="Times New Roman" panose="02020603050405020304" pitchFamily="18" charset="0"/>
              </a:rPr>
              <a:t>, </a:t>
            </a:r>
            <a:r>
              <a:rPr lang="tr-TR" sz="2400" b="1" dirty="0" smtClean="0">
                <a:solidFill>
                  <a:srgbClr val="C00000"/>
                </a:solidFill>
                <a:latin typeface="Times New Roman" panose="02020603050405020304" pitchFamily="18" charset="0"/>
                <a:cs typeface="Times New Roman" panose="02020603050405020304" pitchFamily="18" charset="0"/>
              </a:rPr>
              <a:t>(Üniversiteler (II) sayılı cetvelde Özel Bütçeli Kuruluşlar olarak tanımlanır. )</a:t>
            </a:r>
          </a:p>
          <a:p>
            <a:pPr marL="342900" indent="-342900" algn="just">
              <a:buAutoNum type="alphaLcParenR"/>
            </a:pPr>
            <a:r>
              <a:rPr lang="en-US" sz="2400" b="1" dirty="0" err="1" smtClean="0">
                <a:latin typeface="Times New Roman" panose="02020603050405020304" pitchFamily="18" charset="0"/>
                <a:cs typeface="Times New Roman" panose="02020603050405020304" pitchFamily="18" charset="0"/>
              </a:rPr>
              <a:t>Düzenleyici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ve</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denetleyici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kurumlar</a:t>
            </a:r>
            <a:r>
              <a:rPr lang="en-US" sz="2400" b="1" dirty="0" smtClean="0">
                <a:latin typeface="Times New Roman" panose="02020603050405020304" pitchFamily="18" charset="0"/>
                <a:cs typeface="Times New Roman" panose="02020603050405020304" pitchFamily="18" charset="0"/>
              </a:rPr>
              <a:t>: Bu </a:t>
            </a:r>
            <a:r>
              <a:rPr lang="en-US" sz="2400" b="1" dirty="0" err="1" smtClean="0">
                <a:latin typeface="Times New Roman" panose="02020603050405020304" pitchFamily="18" charset="0"/>
                <a:cs typeface="Times New Roman" panose="02020603050405020304" pitchFamily="18" charset="0"/>
              </a:rPr>
              <a:t>Kanuna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ekli</a:t>
            </a:r>
            <a:r>
              <a:rPr lang="en-US" sz="2400" b="1" dirty="0" smtClean="0">
                <a:latin typeface="Times New Roman" panose="02020603050405020304" pitchFamily="18" charset="0"/>
                <a:cs typeface="Times New Roman" panose="02020603050405020304" pitchFamily="18" charset="0"/>
              </a:rPr>
              <a:t> (III) </a:t>
            </a:r>
            <a:r>
              <a:rPr lang="en-US" sz="2400" b="1" dirty="0" err="1" smtClean="0">
                <a:latin typeface="Times New Roman" panose="02020603050405020304" pitchFamily="18" charset="0"/>
                <a:cs typeface="Times New Roman" panose="02020603050405020304" pitchFamily="18" charset="0"/>
              </a:rPr>
              <a:t>sayılı</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cetvelde</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yer</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alan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kurumları</a:t>
            </a:r>
            <a:r>
              <a:rPr lang="en-US" sz="2400" b="1" dirty="0" smtClean="0">
                <a:latin typeface="Times New Roman" panose="02020603050405020304" pitchFamily="18" charset="0"/>
                <a:cs typeface="Times New Roman" panose="02020603050405020304" pitchFamily="18" charset="0"/>
              </a:rPr>
              <a:t>, </a:t>
            </a:r>
            <a:endParaRPr lang="tr-TR" sz="2400" b="1" dirty="0" smtClean="0">
              <a:latin typeface="Times New Roman" panose="02020603050405020304" pitchFamily="18" charset="0"/>
              <a:cs typeface="Times New Roman" panose="02020603050405020304" pitchFamily="18" charset="0"/>
            </a:endParaRPr>
          </a:p>
          <a:p>
            <a:pPr marL="342900" indent="-342900" algn="just">
              <a:buAutoNum type="alphaLcParenR"/>
            </a:pPr>
            <a:r>
              <a:rPr lang="en-US" sz="2400" b="1" dirty="0" err="1" smtClean="0">
                <a:latin typeface="Times New Roman" panose="02020603050405020304" pitchFamily="18" charset="0"/>
                <a:cs typeface="Times New Roman" panose="02020603050405020304" pitchFamily="18" charset="0"/>
              </a:rPr>
              <a:t>Sosyal</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güvenlik</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kurumları</a:t>
            </a:r>
            <a:r>
              <a:rPr lang="en-US" sz="2400" b="1" dirty="0" smtClean="0">
                <a:latin typeface="Times New Roman" panose="02020603050405020304" pitchFamily="18" charset="0"/>
                <a:cs typeface="Times New Roman" panose="02020603050405020304" pitchFamily="18" charset="0"/>
              </a:rPr>
              <a:t>: Bu </a:t>
            </a:r>
            <a:r>
              <a:rPr lang="en-US" sz="2400" b="1" dirty="0" err="1" smtClean="0">
                <a:latin typeface="Times New Roman" panose="02020603050405020304" pitchFamily="18" charset="0"/>
                <a:cs typeface="Times New Roman" panose="02020603050405020304" pitchFamily="18" charset="0"/>
              </a:rPr>
              <a:t>Kanuna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ekli</a:t>
            </a:r>
            <a:r>
              <a:rPr lang="en-US" sz="2400" b="1" dirty="0" smtClean="0">
                <a:latin typeface="Times New Roman" panose="02020603050405020304" pitchFamily="18" charset="0"/>
                <a:cs typeface="Times New Roman" panose="02020603050405020304" pitchFamily="18" charset="0"/>
              </a:rPr>
              <a:t> (IV) </a:t>
            </a:r>
            <a:r>
              <a:rPr lang="en-US" sz="2400" b="1" dirty="0" err="1" smtClean="0">
                <a:latin typeface="Times New Roman" panose="02020603050405020304" pitchFamily="18" charset="0"/>
                <a:cs typeface="Times New Roman" panose="02020603050405020304" pitchFamily="18" charset="0"/>
              </a:rPr>
              <a:t>sayılı</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cetvelde</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yer</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alan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kamu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kurumlarını</a:t>
            </a:r>
            <a:r>
              <a:rPr lang="en-US" sz="2400" b="1" dirty="0" smtClean="0">
                <a:latin typeface="Times New Roman" panose="02020603050405020304" pitchFamily="18" charset="0"/>
                <a:cs typeface="Times New Roman" panose="02020603050405020304" pitchFamily="18" charset="0"/>
              </a:rPr>
              <a:t>, </a:t>
            </a:r>
            <a:endParaRPr lang="tr-TR" sz="2400" b="1" dirty="0" smtClean="0">
              <a:latin typeface="Times New Roman" panose="02020603050405020304" pitchFamily="18" charset="0"/>
              <a:cs typeface="Times New Roman" panose="02020603050405020304" pitchFamily="18" charset="0"/>
            </a:endParaRPr>
          </a:p>
          <a:p>
            <a:pPr marL="342900" indent="-342900" algn="just">
              <a:buAutoNum type="alphaLcParenR"/>
            </a:pPr>
            <a:r>
              <a:rPr lang="en-US" sz="2400" b="1" dirty="0" err="1" smtClean="0">
                <a:latin typeface="Times New Roman" panose="02020603050405020304" pitchFamily="18" charset="0"/>
                <a:cs typeface="Times New Roman" panose="02020603050405020304" pitchFamily="18" charset="0"/>
              </a:rPr>
              <a:t>Mahallî</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idare</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Yetkileri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belirli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bir</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coğrafi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alan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ve</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hizmetlerle</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sınırlı</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olarak</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kamusal</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faaliyet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gösteren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belediye</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il</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özel</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idaresi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ile</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bunlara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bağlı</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veya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bunların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kurdukları</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veya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üye</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oldukları</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birlik</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ve</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idareleri</a:t>
            </a:r>
            <a:r>
              <a:rPr lang="en-US" sz="2000" b="1" dirty="0" smtClean="0">
                <a:latin typeface="Times New Roman" panose="02020603050405020304" pitchFamily="18" charset="0"/>
                <a:cs typeface="Times New Roman" panose="02020603050405020304" pitchFamily="18" charset="0"/>
              </a:rPr>
              <a:t>,</a:t>
            </a:r>
            <a:endParaRPr lang="tr-TR" sz="20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41823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13676" y="479395"/>
            <a:ext cx="9869337" cy="6294268"/>
          </a:xfrm>
        </p:spPr>
        <p:txBody>
          <a:bodyPr>
            <a:noAutofit/>
          </a:bodyPr>
          <a:lstStyle/>
          <a:p>
            <a:pPr marL="0" indent="0" algn="just">
              <a:buNone/>
            </a:pPr>
            <a:r>
              <a:rPr lang="tr-TR" sz="2300" b="1" dirty="0" smtClean="0">
                <a:latin typeface="Times New Roman" panose="02020603050405020304" pitchFamily="18" charset="0"/>
                <a:cs typeface="Times New Roman" panose="02020603050405020304" pitchFamily="18" charset="0"/>
              </a:rPr>
              <a:t>f)	</a:t>
            </a:r>
            <a:r>
              <a:rPr lang="en-US" sz="2300" b="1" dirty="0" smtClean="0">
                <a:latin typeface="Times New Roman" panose="02020603050405020304" pitchFamily="18" charset="0"/>
                <a:cs typeface="Times New Roman" panose="02020603050405020304" pitchFamily="18" charset="0"/>
              </a:rPr>
              <a:t>Bütçe</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Belirli</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bir</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dönemdeki</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gelir</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ve</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gider</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tahminleri</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ile</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bunların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uygulanmasına</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ilişkin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hususları</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gösteren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ve</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usulüne</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uygun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olarak</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yürürlüğe</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konulan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belgeyi</a:t>
            </a:r>
            <a:r>
              <a:rPr lang="en-US" sz="2300" b="1" dirty="0">
                <a:latin typeface="Times New Roman" panose="02020603050405020304" pitchFamily="18" charset="0"/>
                <a:cs typeface="Times New Roman" panose="02020603050405020304" pitchFamily="18" charset="0"/>
              </a:rPr>
              <a:t>, </a:t>
            </a:r>
            <a:endParaRPr lang="tr-TR" sz="2300" b="1" dirty="0">
              <a:latin typeface="Times New Roman" panose="02020603050405020304" pitchFamily="18" charset="0"/>
              <a:cs typeface="Times New Roman" panose="02020603050405020304" pitchFamily="18" charset="0"/>
            </a:endParaRPr>
          </a:p>
          <a:p>
            <a:pPr marL="0" indent="0" algn="just">
              <a:buNone/>
            </a:pPr>
            <a:r>
              <a:rPr lang="tr-TR" sz="2300" b="1" dirty="0" smtClean="0">
                <a:latin typeface="Times New Roman" panose="02020603050405020304" pitchFamily="18" charset="0"/>
                <a:cs typeface="Times New Roman" panose="02020603050405020304" pitchFamily="18" charset="0"/>
              </a:rPr>
              <a:t>g)	</a:t>
            </a:r>
            <a:r>
              <a:rPr lang="en-US" sz="2300" b="1" dirty="0" err="1" smtClean="0">
                <a:latin typeface="Times New Roman" panose="02020603050405020304" pitchFamily="18" charset="0"/>
                <a:cs typeface="Times New Roman" panose="02020603050405020304" pitchFamily="18" charset="0"/>
              </a:rPr>
              <a:t>Kamu</a:t>
            </a:r>
            <a:r>
              <a:rPr lang="en-US" sz="2300" b="1" dirty="0" smtClean="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kaynakları</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Borçlanma</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suretiyle</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elde</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edilen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imkânlar</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dahil</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kamuya</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ait</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gelirler</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taşınır</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ve</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taşınmazlar</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hesaplarda</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bulunan</a:t>
            </a:r>
            <a:r>
              <a:rPr lang="en-US" sz="2300" b="1" dirty="0">
                <a:latin typeface="Times New Roman" panose="02020603050405020304" pitchFamily="18" charset="0"/>
                <a:cs typeface="Times New Roman" panose="02020603050405020304" pitchFamily="18" charset="0"/>
              </a:rPr>
              <a:t> para, </a:t>
            </a:r>
            <a:r>
              <a:rPr lang="en-US" sz="2300" b="1" dirty="0" err="1">
                <a:latin typeface="Times New Roman" panose="02020603050405020304" pitchFamily="18" charset="0"/>
                <a:cs typeface="Times New Roman" panose="02020603050405020304" pitchFamily="18" charset="0"/>
              </a:rPr>
              <a:t>alacak</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ve</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haklar</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ile</a:t>
            </a:r>
            <a:r>
              <a:rPr lang="en-US" sz="2300" b="1" dirty="0">
                <a:latin typeface="Times New Roman" panose="02020603050405020304" pitchFamily="18" charset="0"/>
                <a:cs typeface="Times New Roman" panose="02020603050405020304" pitchFamily="18" charset="0"/>
              </a:rPr>
              <a:t> her </a:t>
            </a:r>
            <a:r>
              <a:rPr lang="en-US" sz="2300" b="1" dirty="0" err="1">
                <a:latin typeface="Times New Roman" panose="02020603050405020304" pitchFamily="18" charset="0"/>
                <a:cs typeface="Times New Roman" panose="02020603050405020304" pitchFamily="18" charset="0"/>
              </a:rPr>
              <a:t>türlü</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değerleri</a:t>
            </a:r>
            <a:r>
              <a:rPr lang="en-US" sz="2300" b="1" dirty="0">
                <a:latin typeface="Times New Roman" panose="02020603050405020304" pitchFamily="18" charset="0"/>
                <a:cs typeface="Times New Roman" panose="02020603050405020304" pitchFamily="18" charset="0"/>
              </a:rPr>
              <a:t>, </a:t>
            </a:r>
            <a:endParaRPr lang="tr-TR" sz="2300" b="1" dirty="0">
              <a:latin typeface="Times New Roman" panose="02020603050405020304" pitchFamily="18" charset="0"/>
              <a:cs typeface="Times New Roman" panose="02020603050405020304" pitchFamily="18" charset="0"/>
            </a:endParaRPr>
          </a:p>
          <a:p>
            <a:pPr marL="0" indent="0" algn="just">
              <a:buNone/>
            </a:pPr>
            <a:r>
              <a:rPr lang="tr-TR" sz="2300" b="1" dirty="0" smtClean="0">
                <a:latin typeface="Times New Roman" panose="02020603050405020304" pitchFamily="18" charset="0"/>
                <a:cs typeface="Times New Roman" panose="02020603050405020304" pitchFamily="18" charset="0"/>
              </a:rPr>
              <a:t>h)	</a:t>
            </a:r>
            <a:r>
              <a:rPr lang="en-US" sz="2300" b="1" dirty="0" err="1" smtClean="0">
                <a:latin typeface="Times New Roman" panose="02020603050405020304" pitchFamily="18" charset="0"/>
                <a:cs typeface="Times New Roman" panose="02020603050405020304" pitchFamily="18" charset="0"/>
              </a:rPr>
              <a:t>Kamu</a:t>
            </a:r>
            <a:r>
              <a:rPr lang="en-US" sz="2300" b="1" dirty="0" smtClean="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gideri</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Kanunlarına</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dayanılarak</a:t>
            </a:r>
            <a:r>
              <a:rPr lang="en-US" sz="2300" b="1" dirty="0">
                <a:latin typeface="Times New Roman" panose="02020603050405020304" pitchFamily="18" charset="0"/>
                <a:cs typeface="Times New Roman" panose="02020603050405020304" pitchFamily="18" charset="0"/>
              </a:rPr>
              <a:t> yaptırılan </a:t>
            </a:r>
            <a:r>
              <a:rPr lang="en-US" sz="2300" b="1" dirty="0" err="1">
                <a:latin typeface="Times New Roman" panose="02020603050405020304" pitchFamily="18" charset="0"/>
                <a:cs typeface="Times New Roman" panose="02020603050405020304" pitchFamily="18" charset="0"/>
              </a:rPr>
              <a:t>iş</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alınan</a:t>
            </a:r>
            <a:r>
              <a:rPr lang="en-US" sz="2300" b="1" dirty="0">
                <a:latin typeface="Times New Roman" panose="02020603050405020304" pitchFamily="18" charset="0"/>
                <a:cs typeface="Times New Roman" panose="02020603050405020304" pitchFamily="18" charset="0"/>
              </a:rPr>
              <a:t> mal </a:t>
            </a:r>
            <a:r>
              <a:rPr lang="en-US" sz="2300" b="1" dirty="0" err="1">
                <a:latin typeface="Times New Roman" panose="02020603050405020304" pitchFamily="18" charset="0"/>
                <a:cs typeface="Times New Roman" panose="02020603050405020304" pitchFamily="18" charset="0"/>
              </a:rPr>
              <a:t>ve</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hizmet</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bedelleri</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sosyal</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güvenlik</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katkı</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payları</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iç</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ve</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dış</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borç</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faizleri</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borçlanma</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genel</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giderleri</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borçlanma</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araçlarının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iskontolu</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satışından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doğan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farklar</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ekonomik</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malî</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ve</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sosyal</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transferler</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verilen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bağış</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ve</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yardımlar</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ile</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diğer</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giderleri</a:t>
            </a:r>
            <a:r>
              <a:rPr lang="en-US" sz="2300" b="1" dirty="0">
                <a:latin typeface="Times New Roman" panose="02020603050405020304" pitchFamily="18" charset="0"/>
                <a:cs typeface="Times New Roman" panose="02020603050405020304" pitchFamily="18" charset="0"/>
              </a:rPr>
              <a:t>,</a:t>
            </a:r>
            <a:endParaRPr lang="tr-TR" sz="2300" b="1" dirty="0">
              <a:latin typeface="Times New Roman" panose="02020603050405020304" pitchFamily="18" charset="0"/>
              <a:cs typeface="Times New Roman" panose="02020603050405020304" pitchFamily="18" charset="0"/>
            </a:endParaRPr>
          </a:p>
          <a:p>
            <a:pPr marL="0" indent="0" algn="just">
              <a:buNone/>
            </a:pPr>
            <a:r>
              <a:rPr lang="tr-TR" sz="2300" b="1" dirty="0" smtClean="0">
                <a:latin typeface="Times New Roman" panose="02020603050405020304" pitchFamily="18" charset="0"/>
                <a:cs typeface="Times New Roman" panose="02020603050405020304" pitchFamily="18" charset="0"/>
              </a:rPr>
              <a:t>i)	</a:t>
            </a:r>
            <a:r>
              <a:rPr lang="en-US" sz="2300" b="1" dirty="0" err="1" smtClean="0">
                <a:latin typeface="Times New Roman" panose="02020603050405020304" pitchFamily="18" charset="0"/>
                <a:cs typeface="Times New Roman" panose="02020603050405020304" pitchFamily="18" charset="0"/>
              </a:rPr>
              <a:t>Kamu</a:t>
            </a:r>
            <a:r>
              <a:rPr lang="en-US" sz="2300" b="1" dirty="0" smtClean="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geliri</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Kanunlarına</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dayanılarak</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toplanan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vergi</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resim</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harç</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fon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kesintisi</a:t>
            </a:r>
            <a:r>
              <a:rPr lang="en-US" sz="2300" b="1" dirty="0">
                <a:latin typeface="Times New Roman" panose="02020603050405020304" pitchFamily="18" charset="0"/>
                <a:cs typeface="Times New Roman" panose="02020603050405020304" pitchFamily="18" charset="0"/>
              </a:rPr>
              <a:t>, pay </a:t>
            </a:r>
            <a:r>
              <a:rPr lang="en-US" sz="2300" b="1" dirty="0" err="1">
                <a:latin typeface="Times New Roman" panose="02020603050405020304" pitchFamily="18" charset="0"/>
                <a:cs typeface="Times New Roman" panose="02020603050405020304" pitchFamily="18" charset="0"/>
              </a:rPr>
              <a:t>veya</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benzeri</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gelirler</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faiz</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zam</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ve</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ceza</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gelirleri</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taşınır</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ve</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taşınmazlardan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elde</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edilen</a:t>
            </a:r>
            <a:r>
              <a:rPr lang="en-US" sz="2300" b="1" dirty="0">
                <a:latin typeface="Times New Roman" panose="02020603050405020304" pitchFamily="18" charset="0"/>
                <a:cs typeface="Times New Roman" panose="02020603050405020304" pitchFamily="18" charset="0"/>
              </a:rPr>
              <a:t> her </a:t>
            </a:r>
            <a:r>
              <a:rPr lang="en-US" sz="2300" b="1" dirty="0" err="1">
                <a:latin typeface="Times New Roman" panose="02020603050405020304" pitchFamily="18" charset="0"/>
                <a:cs typeface="Times New Roman" panose="02020603050405020304" pitchFamily="18" charset="0"/>
              </a:rPr>
              <a:t>türlü</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gelirler</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ile</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hizmet</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karşılığı</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elde</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edilen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gelirler</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borçlanma</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araçlarının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primli</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satışı</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suretiyle</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elde</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edilen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gelirler</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sosyal</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güvenlik</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primi</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kesintileri</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alınan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bağış</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ve</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yardımlar</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ile</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diğer</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gelirleri</a:t>
            </a:r>
            <a:r>
              <a:rPr lang="en-US" sz="2300" b="1" dirty="0">
                <a:latin typeface="Times New Roman" panose="02020603050405020304" pitchFamily="18" charset="0"/>
                <a:cs typeface="Times New Roman" panose="02020603050405020304" pitchFamily="18" charset="0"/>
              </a:rPr>
              <a:t>,</a:t>
            </a:r>
            <a:endParaRPr lang="tr-TR" sz="23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7142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030987" y="1070939"/>
            <a:ext cx="9545495" cy="5324535"/>
          </a:xfrm>
          <a:prstGeom prst="rect">
            <a:avLst/>
          </a:prstGeom>
        </p:spPr>
        <p:txBody>
          <a:bodyPr wrap="square">
            <a:spAutoFit/>
          </a:bodyPr>
          <a:lstStyle/>
          <a:p>
            <a:pPr algn="just"/>
            <a:r>
              <a:rPr lang="tr-TR" sz="2000" b="1" dirty="0">
                <a:latin typeface="Times New Roman" panose="02020603050405020304" pitchFamily="18" charset="0"/>
                <a:cs typeface="Times New Roman" panose="02020603050405020304" pitchFamily="18" charset="0"/>
              </a:rPr>
              <a:t>j</a:t>
            </a:r>
            <a:r>
              <a:rPr lang="tr-TR"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Özel</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gelir</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Genel</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bütçe</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kapsamındaki</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idarelerin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kamu</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görevi</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ve</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hizmeti</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dışında</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ilgili</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kanunlarında</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belirtilen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faaliyetlerinden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ve</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fiyatlandırılabilir</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nitelikteki</a:t>
            </a:r>
            <a:r>
              <a:rPr lang="en-US" sz="2000" b="1" dirty="0" smtClean="0">
                <a:latin typeface="Times New Roman" panose="02020603050405020304" pitchFamily="18" charset="0"/>
                <a:cs typeface="Times New Roman" panose="02020603050405020304" pitchFamily="18" charset="0"/>
              </a:rPr>
              <a:t> mal </a:t>
            </a:r>
            <a:r>
              <a:rPr lang="en-US" sz="2000" b="1" dirty="0" err="1" smtClean="0">
                <a:latin typeface="Times New Roman" panose="02020603050405020304" pitchFamily="18" charset="0"/>
                <a:cs typeface="Times New Roman" panose="02020603050405020304" pitchFamily="18" charset="0"/>
              </a:rPr>
              <a:t>ve</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hizmet</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teslimlerinden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sağlanan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ve</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genel</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bütçede</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gösterilen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gelirleri</a:t>
            </a:r>
            <a:r>
              <a:rPr lang="en-US" sz="2000" b="1" dirty="0" smtClean="0">
                <a:latin typeface="Times New Roman" panose="02020603050405020304" pitchFamily="18" charset="0"/>
                <a:cs typeface="Times New Roman" panose="02020603050405020304" pitchFamily="18" charset="0"/>
              </a:rPr>
              <a:t>, </a:t>
            </a:r>
            <a:endParaRPr lang="tr-TR" sz="2000" b="1" dirty="0" smtClean="0">
              <a:latin typeface="Times New Roman" panose="02020603050405020304" pitchFamily="18" charset="0"/>
              <a:cs typeface="Times New Roman" panose="02020603050405020304" pitchFamily="18" charset="0"/>
            </a:endParaRPr>
          </a:p>
          <a:p>
            <a:pPr algn="just"/>
            <a:r>
              <a:rPr lang="en-US" sz="2000" b="1" dirty="0" smtClean="0">
                <a:latin typeface="Times New Roman" panose="02020603050405020304" pitchFamily="18" charset="0"/>
                <a:cs typeface="Times New Roman" panose="02020603050405020304" pitchFamily="18" charset="0"/>
              </a:rPr>
              <a:t>k) </a:t>
            </a:r>
            <a:r>
              <a:rPr lang="tr-TR"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Harcama</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birimi</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Kamu</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idaresi</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bütçesinde</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ödenek</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tahsis</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edilen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ve</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harcama</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yetkisi</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bulunan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birimi</a:t>
            </a:r>
            <a:r>
              <a:rPr lang="en-US" sz="2000" b="1" dirty="0" smtClean="0">
                <a:latin typeface="Times New Roman" panose="02020603050405020304" pitchFamily="18" charset="0"/>
                <a:cs typeface="Times New Roman" panose="02020603050405020304" pitchFamily="18" charset="0"/>
              </a:rPr>
              <a:t>, </a:t>
            </a:r>
            <a:endParaRPr lang="tr-TR" sz="2000" b="1" dirty="0" smtClean="0">
              <a:latin typeface="Times New Roman" panose="02020603050405020304" pitchFamily="18" charset="0"/>
              <a:cs typeface="Times New Roman" panose="02020603050405020304" pitchFamily="18" charset="0"/>
            </a:endParaRPr>
          </a:p>
          <a:p>
            <a:pPr algn="just"/>
            <a:r>
              <a:rPr lang="en-US" sz="2000" b="1" dirty="0" smtClean="0">
                <a:latin typeface="Times New Roman" panose="02020603050405020304" pitchFamily="18" charset="0"/>
                <a:cs typeface="Times New Roman" panose="02020603050405020304" pitchFamily="18" charset="0"/>
              </a:rPr>
              <a:t>l</a:t>
            </a:r>
            <a:r>
              <a:rPr lang="tr-TR"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Kamu</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malî</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yönetimi</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Kamu</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kaynaklarının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tanımlanmış</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standartlara</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uygun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olarak</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etkili</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ekonomik</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ve</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verimli</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kullanılmasını</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sağlayacak</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yasal</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ve</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yönetsel</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sistem</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ve</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süreçleri</a:t>
            </a:r>
            <a:r>
              <a:rPr lang="en-US" sz="2000" b="1" dirty="0" smtClean="0">
                <a:latin typeface="Times New Roman" panose="02020603050405020304" pitchFamily="18" charset="0"/>
                <a:cs typeface="Times New Roman" panose="02020603050405020304" pitchFamily="18" charset="0"/>
              </a:rPr>
              <a:t>, </a:t>
            </a:r>
            <a:endParaRPr lang="tr-TR" sz="2000" b="1" dirty="0" smtClean="0">
              <a:latin typeface="Times New Roman" panose="02020603050405020304" pitchFamily="18" charset="0"/>
              <a:cs typeface="Times New Roman" panose="02020603050405020304" pitchFamily="18" charset="0"/>
            </a:endParaRPr>
          </a:p>
          <a:p>
            <a:pPr algn="just"/>
            <a:r>
              <a:rPr lang="en-US" sz="2000" b="1" dirty="0" smtClean="0">
                <a:latin typeface="Times New Roman" panose="02020603050405020304" pitchFamily="18" charset="0"/>
                <a:cs typeface="Times New Roman" panose="02020603050405020304" pitchFamily="18" charset="0"/>
              </a:rPr>
              <a:t>m) </a:t>
            </a:r>
            <a:r>
              <a:rPr lang="en-US" sz="2000" b="1" dirty="0" err="1" smtClean="0">
                <a:latin typeface="Times New Roman" panose="02020603050405020304" pitchFamily="18" charset="0"/>
                <a:cs typeface="Times New Roman" panose="02020603050405020304" pitchFamily="18" charset="0"/>
              </a:rPr>
              <a:t>Malî</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kontrol</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Kamu</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kaynaklarının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belirlenmiş</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amaçlar</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doğrultusunda</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ilgili</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mevzuatla</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belirlenen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kurallara</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uygun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etkili</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ekonomik</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ve</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verimli</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bir</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şekilde</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kullanılmasını</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sağlamak</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için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oluşturulan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kontrol</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sistemi</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ile</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kurumsal</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yapı</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yöntem</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ve</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süreçleri</a:t>
            </a:r>
            <a:r>
              <a:rPr lang="en-US" sz="2000" b="1" dirty="0" smtClean="0">
                <a:latin typeface="Times New Roman" panose="02020603050405020304" pitchFamily="18" charset="0"/>
                <a:cs typeface="Times New Roman" panose="02020603050405020304" pitchFamily="18" charset="0"/>
              </a:rPr>
              <a:t>, </a:t>
            </a:r>
            <a:endParaRPr lang="tr-TR" sz="2000" b="1" dirty="0" smtClean="0">
              <a:latin typeface="Times New Roman" panose="02020603050405020304" pitchFamily="18" charset="0"/>
              <a:cs typeface="Times New Roman" panose="02020603050405020304" pitchFamily="18" charset="0"/>
            </a:endParaRPr>
          </a:p>
          <a:p>
            <a:pPr algn="just"/>
            <a:r>
              <a:rPr lang="en-US" sz="2000" b="1" dirty="0" smtClean="0">
                <a:latin typeface="Times New Roman" panose="02020603050405020304" pitchFamily="18" charset="0"/>
                <a:cs typeface="Times New Roman" panose="02020603050405020304" pitchFamily="18" charset="0"/>
              </a:rPr>
              <a:t>n) </a:t>
            </a:r>
            <a:r>
              <a:rPr lang="tr-TR"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Stratejik</a:t>
            </a:r>
            <a:r>
              <a:rPr lang="en-US" sz="2000" b="1" dirty="0" smtClean="0">
                <a:latin typeface="Times New Roman" panose="02020603050405020304" pitchFamily="18" charset="0"/>
                <a:cs typeface="Times New Roman" panose="02020603050405020304" pitchFamily="18" charset="0"/>
              </a:rPr>
              <a:t> plan: </a:t>
            </a:r>
            <a:r>
              <a:rPr lang="en-US" sz="2000" b="1" dirty="0" err="1" smtClean="0">
                <a:latin typeface="Times New Roman" panose="02020603050405020304" pitchFamily="18" charset="0"/>
                <a:cs typeface="Times New Roman" panose="02020603050405020304" pitchFamily="18" charset="0"/>
              </a:rPr>
              <a:t>Kamu</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idarelerinin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orta</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ve</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uzun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vadeli</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amaçlarını</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temel</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ilke</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ve</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politikalarını</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hedef</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ve</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önceliklerini</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performans</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ölçütlerini</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bunlara</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ulaşmak</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için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izlenecek</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yöntemler</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ile</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kaynak</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dağılımlarını</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içeren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planı</a:t>
            </a:r>
            <a:r>
              <a:rPr lang="en-US" sz="2000" b="1" dirty="0" smtClean="0">
                <a:latin typeface="Times New Roman" panose="02020603050405020304" pitchFamily="18" charset="0"/>
                <a:cs typeface="Times New Roman" panose="02020603050405020304" pitchFamily="18" charset="0"/>
              </a:rPr>
              <a:t>, </a:t>
            </a:r>
            <a:endParaRPr lang="tr-TR" sz="2000" b="1" dirty="0" smtClean="0">
              <a:latin typeface="Times New Roman" panose="02020603050405020304" pitchFamily="18" charset="0"/>
              <a:cs typeface="Times New Roman" panose="02020603050405020304" pitchFamily="18" charset="0"/>
            </a:endParaRPr>
          </a:p>
          <a:p>
            <a:pPr algn="just"/>
            <a:r>
              <a:rPr lang="en-US" sz="2000" b="1" dirty="0" smtClean="0">
                <a:latin typeface="Times New Roman" panose="02020603050405020304" pitchFamily="18" charset="0"/>
                <a:cs typeface="Times New Roman" panose="02020603050405020304" pitchFamily="18" charset="0"/>
              </a:rPr>
              <a:t>o) </a:t>
            </a:r>
            <a:r>
              <a:rPr lang="tr-TR"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Malî</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yıl</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Takvim</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yılını</a:t>
            </a:r>
            <a:r>
              <a:rPr lang="en-US" sz="2000" b="1" dirty="0" smtClean="0">
                <a:latin typeface="Times New Roman" panose="02020603050405020304" pitchFamily="18" charset="0"/>
                <a:cs typeface="Times New Roman" panose="02020603050405020304" pitchFamily="18" charset="0"/>
              </a:rPr>
              <a:t>, </a:t>
            </a:r>
            <a:r>
              <a:rPr lang="tr-TR" sz="2000" b="1" dirty="0" smtClean="0">
                <a:latin typeface="Times New Roman" panose="02020603050405020304" pitchFamily="18" charset="0"/>
                <a:cs typeface="Times New Roman" panose="02020603050405020304" pitchFamily="18" charset="0"/>
              </a:rPr>
              <a:t>ifade eder.</a:t>
            </a:r>
          </a:p>
          <a:p>
            <a:pPr algn="just"/>
            <a:endParaRPr lang="tr-TR" sz="2000" b="1" dirty="0" smtClean="0"/>
          </a:p>
        </p:txBody>
      </p:sp>
    </p:spTree>
    <p:extLst>
      <p:ext uri="{BB962C8B-B14F-4D97-AF65-F5344CB8AC3E}">
        <p14:creationId xmlns:p14="http://schemas.microsoft.com/office/powerpoint/2010/main" val="22284503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title"/>
          </p:nvPr>
        </p:nvSpPr>
        <p:spPr bwMode="auto">
          <a:xfrm>
            <a:off x="699995" y="691673"/>
            <a:ext cx="9966325" cy="720725"/>
          </a:xfrm>
        </p:spPr>
        <p:txBody>
          <a:bodyPr wrap="square" lIns="91440" tIns="45720" rIns="91440" bIns="45720" numCol="1" anchorCtr="0" compatLnSpc="1">
            <a:prstTxWarp prst="textNoShape">
              <a:avLst/>
            </a:prstTxWarp>
          </a:bodyPr>
          <a:lstStyle/>
          <a:p>
            <a:pPr algn="ctr"/>
            <a:r>
              <a:rPr lang="tr-TR" altLang="tr-TR" sz="3200" b="1" dirty="0" smtClean="0">
                <a:solidFill>
                  <a:srgbClr val="C00000"/>
                </a:solidFill>
                <a:effectLst/>
                <a:latin typeface="Times New Roman" panose="02020603050405020304" pitchFamily="18" charset="0"/>
                <a:cs typeface="Times New Roman" panose="02020603050405020304" pitchFamily="18" charset="0"/>
              </a:rPr>
              <a:t>MALÎ KONTROL </a:t>
            </a:r>
            <a:r>
              <a:rPr lang="tr-TR" altLang="tr-TR" sz="2800" b="1" dirty="0" smtClean="0">
                <a:solidFill>
                  <a:srgbClr val="C00000"/>
                </a:solidFill>
                <a:effectLst/>
                <a:latin typeface="Times New Roman" panose="02020603050405020304" pitchFamily="18" charset="0"/>
                <a:cs typeface="Times New Roman" panose="02020603050405020304" pitchFamily="18" charset="0"/>
              </a:rPr>
              <a:t> </a:t>
            </a:r>
          </a:p>
        </p:txBody>
      </p:sp>
      <p:sp>
        <p:nvSpPr>
          <p:cNvPr id="6" name="5 Dikdörtgen"/>
          <p:cNvSpPr/>
          <p:nvPr/>
        </p:nvSpPr>
        <p:spPr>
          <a:xfrm>
            <a:off x="1897690" y="4658264"/>
            <a:ext cx="9106311" cy="1477328"/>
          </a:xfrm>
          <a:prstGeom prst="rect">
            <a:avLst/>
          </a:prstGeom>
          <a:solidFill>
            <a:schemeClr val="accent2">
              <a:lumMod val="60000"/>
              <a:lumOff val="40000"/>
            </a:schemeClr>
          </a:solidFill>
          <a:effectLst>
            <a:innerShdw blurRad="114300">
              <a:prstClr val="black"/>
            </a:innerShdw>
          </a:effectLst>
        </p:spPr>
        <p:txBody>
          <a:bodyPr wrap="square">
            <a:spAutoFit/>
          </a:bodyPr>
          <a:lstStyle/>
          <a:p>
            <a:pPr algn="just">
              <a:lnSpc>
                <a:spcPct val="150000"/>
              </a:lnSpc>
              <a:defRPr/>
            </a:pPr>
            <a:r>
              <a:rPr lang="tr-TR" sz="3000" dirty="0" smtClean="0">
                <a:latin typeface="Times New Roman" panose="02020603050405020304" pitchFamily="18" charset="0"/>
                <a:cs typeface="Times New Roman" panose="02020603050405020304" pitchFamily="18" charset="0"/>
              </a:rPr>
              <a:t>bir şekilde kullanılmasını sağlamak için oluşturulan </a:t>
            </a:r>
            <a:r>
              <a:rPr lang="tr-TR" sz="3000" u="sng" dirty="0" smtClean="0">
                <a:latin typeface="Times New Roman" panose="02020603050405020304" pitchFamily="18" charset="0"/>
                <a:cs typeface="Times New Roman" panose="02020603050405020304" pitchFamily="18" charset="0"/>
              </a:rPr>
              <a:t>kontrol sistemi </a:t>
            </a:r>
            <a:r>
              <a:rPr lang="tr-TR" sz="3000" dirty="0" smtClean="0">
                <a:latin typeface="Times New Roman" panose="02020603050405020304" pitchFamily="18" charset="0"/>
                <a:cs typeface="Times New Roman" panose="02020603050405020304" pitchFamily="18" charset="0"/>
              </a:rPr>
              <a:t>ile </a:t>
            </a:r>
            <a:r>
              <a:rPr lang="tr-TR" sz="3000" u="sng" dirty="0" smtClean="0">
                <a:latin typeface="Times New Roman" panose="02020603050405020304" pitchFamily="18" charset="0"/>
                <a:cs typeface="Times New Roman" panose="02020603050405020304" pitchFamily="18" charset="0"/>
              </a:rPr>
              <a:t>kurumsal yapı, yöntem ve süreçlerdir.</a:t>
            </a:r>
            <a:endParaRPr lang="tr-TR" sz="3000" u="sng" dirty="0">
              <a:latin typeface="Times New Roman" panose="02020603050405020304" pitchFamily="18" charset="0"/>
              <a:cs typeface="Times New Roman" panose="02020603050405020304" pitchFamily="18" charset="0"/>
            </a:endParaRPr>
          </a:p>
        </p:txBody>
      </p:sp>
      <p:sp>
        <p:nvSpPr>
          <p:cNvPr id="7" name="6 Dikdörtgen"/>
          <p:cNvSpPr/>
          <p:nvPr/>
        </p:nvSpPr>
        <p:spPr>
          <a:xfrm>
            <a:off x="534838" y="1563231"/>
            <a:ext cx="4875482" cy="784830"/>
          </a:xfrm>
          <a:prstGeom prst="rect">
            <a:avLst/>
          </a:prstGeom>
          <a:solidFill>
            <a:schemeClr val="bg1"/>
          </a:solidFill>
        </p:spPr>
        <p:txBody>
          <a:bodyPr wrap="square">
            <a:spAutoFit/>
          </a:bodyPr>
          <a:lstStyle/>
          <a:p>
            <a:pPr lvl="0" algn="just">
              <a:lnSpc>
                <a:spcPct val="150000"/>
              </a:lnSpc>
              <a:defRPr/>
            </a:pPr>
            <a:r>
              <a:rPr lang="tr-TR" sz="3000" b="1" dirty="0" smtClean="0">
                <a:solidFill>
                  <a:prstClr val="black"/>
                </a:solidFill>
                <a:latin typeface="Times New Roman" panose="02020603050405020304" pitchFamily="18" charset="0"/>
                <a:cs typeface="Times New Roman" panose="02020603050405020304" pitchFamily="18" charset="0"/>
              </a:rPr>
              <a:t>Kamu kaynaklarının;</a:t>
            </a:r>
          </a:p>
        </p:txBody>
      </p:sp>
      <p:graphicFrame>
        <p:nvGraphicFramePr>
          <p:cNvPr id="10" name="9 Diyagram"/>
          <p:cNvGraphicFramePr/>
          <p:nvPr>
            <p:extLst>
              <p:ext uri="{D42A27DB-BD31-4B8C-83A1-F6EECF244321}">
                <p14:modId xmlns:p14="http://schemas.microsoft.com/office/powerpoint/2010/main" val="4138333575"/>
              </p:ext>
            </p:extLst>
          </p:nvPr>
        </p:nvGraphicFramePr>
        <p:xfrm>
          <a:off x="1897690" y="2811637"/>
          <a:ext cx="7763895" cy="18466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597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Graphic spid="10"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335473" y="632988"/>
            <a:ext cx="8911687" cy="1280890"/>
          </a:xfrm>
        </p:spPr>
        <p:txBody>
          <a:bodyPr/>
          <a:lstStyle/>
          <a:p>
            <a:pPr>
              <a:defRPr/>
            </a:pPr>
            <a:r>
              <a:rPr lang="tr-TR" b="1" dirty="0" smtClean="0">
                <a:solidFill>
                  <a:srgbClr val="C00000"/>
                </a:solidFill>
                <a:latin typeface="Times New Roman" panose="02020603050405020304" pitchFamily="18" charset="0"/>
                <a:cs typeface="Times New Roman" panose="02020603050405020304" pitchFamily="18" charset="0"/>
              </a:rPr>
              <a:t>KAMU MALİYESİ</a:t>
            </a:r>
            <a:endParaRPr lang="tr-TR" b="1" dirty="0">
              <a:solidFill>
                <a:srgbClr val="C00000"/>
              </a:solidFill>
              <a:latin typeface="Times New Roman" panose="02020603050405020304" pitchFamily="18" charset="0"/>
              <a:cs typeface="Times New Roman" panose="02020603050405020304" pitchFamily="18" charset="0"/>
            </a:endParaRPr>
          </a:p>
        </p:txBody>
      </p:sp>
      <p:sp>
        <p:nvSpPr>
          <p:cNvPr id="24579" name="İçerik Yer Tutucusu 2"/>
          <p:cNvSpPr>
            <a:spLocks noGrp="1"/>
          </p:cNvSpPr>
          <p:nvPr>
            <p:ph idx="1"/>
          </p:nvPr>
        </p:nvSpPr>
        <p:spPr>
          <a:xfrm>
            <a:off x="1912398" y="1502547"/>
            <a:ext cx="9060402" cy="4873625"/>
          </a:xfrm>
        </p:spPr>
        <p:txBody>
          <a:bodyPr>
            <a:normAutofit lnSpcReduction="10000"/>
          </a:bodyPr>
          <a:lstStyle/>
          <a:p>
            <a:pPr algn="just">
              <a:buFont typeface="Wingdings" panose="05000000000000000000" pitchFamily="2" charset="2"/>
              <a:buChar char="v"/>
            </a:pPr>
            <a:r>
              <a:rPr lang="tr-TR" altLang="en-US" sz="2400" b="1" dirty="0" smtClean="0">
                <a:solidFill>
                  <a:schemeClr val="tx1"/>
                </a:solidFill>
                <a:latin typeface="Times New Roman" panose="02020603050405020304" pitchFamily="18" charset="0"/>
                <a:cs typeface="Times New Roman" panose="02020603050405020304" pitchFamily="18" charset="0"/>
              </a:rPr>
              <a:t>Kamu maliyesi; </a:t>
            </a:r>
          </a:p>
          <a:p>
            <a:pPr lvl="1" algn="just">
              <a:buClr>
                <a:schemeClr val="accent1">
                  <a:lumMod val="50000"/>
                </a:schemeClr>
              </a:buClr>
              <a:buFont typeface="Wingdings" panose="05000000000000000000" pitchFamily="2" charset="2"/>
              <a:buChar char="Ø"/>
            </a:pPr>
            <a:r>
              <a:rPr lang="tr-TR" altLang="en-US" sz="2400" b="1" dirty="0" smtClean="0">
                <a:solidFill>
                  <a:schemeClr val="tx1"/>
                </a:solidFill>
                <a:latin typeface="Times New Roman" panose="02020603050405020304" pitchFamily="18" charset="0"/>
                <a:cs typeface="Times New Roman" panose="02020603050405020304" pitchFamily="18" charset="0"/>
              </a:rPr>
              <a:t>gelirlerin toplanması, </a:t>
            </a:r>
            <a:endParaRPr lang="tr-TR" altLang="en-US" sz="2400" b="1" dirty="0">
              <a:solidFill>
                <a:schemeClr val="tx1"/>
              </a:solidFill>
              <a:latin typeface="Times New Roman" panose="02020603050405020304" pitchFamily="18" charset="0"/>
              <a:cs typeface="Times New Roman" panose="02020603050405020304" pitchFamily="18" charset="0"/>
            </a:endParaRPr>
          </a:p>
          <a:p>
            <a:pPr lvl="1" algn="just">
              <a:buClr>
                <a:schemeClr val="accent1">
                  <a:lumMod val="50000"/>
                </a:schemeClr>
              </a:buClr>
              <a:buFont typeface="Wingdings" panose="05000000000000000000" pitchFamily="2" charset="2"/>
              <a:buChar char="Ø"/>
            </a:pPr>
            <a:r>
              <a:rPr lang="tr-TR" altLang="en-US" sz="2400" b="1" dirty="0" smtClean="0">
                <a:solidFill>
                  <a:schemeClr val="tx1"/>
                </a:solidFill>
                <a:latin typeface="Times New Roman" panose="02020603050405020304" pitchFamily="18" charset="0"/>
                <a:cs typeface="Times New Roman" panose="02020603050405020304" pitchFamily="18" charset="0"/>
              </a:rPr>
              <a:t>harcamaların yapılması, </a:t>
            </a:r>
          </a:p>
          <a:p>
            <a:pPr lvl="1" algn="just">
              <a:buClr>
                <a:schemeClr val="accent1">
                  <a:lumMod val="50000"/>
                </a:schemeClr>
              </a:buClr>
              <a:buFont typeface="Wingdings" panose="05000000000000000000" pitchFamily="2" charset="2"/>
              <a:buChar char="Ø"/>
            </a:pPr>
            <a:r>
              <a:rPr lang="tr-TR" altLang="en-US" sz="2400" b="1" dirty="0" smtClean="0">
                <a:solidFill>
                  <a:schemeClr val="tx1"/>
                </a:solidFill>
                <a:latin typeface="Times New Roman" panose="02020603050405020304" pitchFamily="18" charset="0"/>
                <a:cs typeface="Times New Roman" panose="02020603050405020304" pitchFamily="18" charset="0"/>
              </a:rPr>
              <a:t>açıkların finansmanı, </a:t>
            </a:r>
          </a:p>
          <a:p>
            <a:pPr lvl="1" algn="just">
              <a:buClr>
                <a:schemeClr val="accent1">
                  <a:lumMod val="50000"/>
                </a:schemeClr>
              </a:buClr>
              <a:buFont typeface="Wingdings" panose="05000000000000000000" pitchFamily="2" charset="2"/>
              <a:buChar char="Ø"/>
            </a:pPr>
            <a:r>
              <a:rPr lang="tr-TR" altLang="en-US" sz="2400" b="1" dirty="0" smtClean="0">
                <a:solidFill>
                  <a:schemeClr val="tx1"/>
                </a:solidFill>
                <a:latin typeface="Times New Roman" panose="02020603050405020304" pitchFamily="18" charset="0"/>
                <a:cs typeface="Times New Roman" panose="02020603050405020304" pitchFamily="18" charset="0"/>
              </a:rPr>
              <a:t>kamunun varlık ve borçları ile diğer yükümlülüklerinin yönetimini kapsar. </a:t>
            </a:r>
          </a:p>
          <a:p>
            <a:pPr marL="0" indent="0" algn="just" eaLnBrk="1" hangingPunct="1">
              <a:buClr>
                <a:schemeClr val="accent1">
                  <a:lumMod val="50000"/>
                </a:schemeClr>
              </a:buClr>
              <a:buNone/>
            </a:pPr>
            <a:endParaRPr lang="tr-TR" altLang="en-US" sz="2400" dirty="0" smtClean="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tr-TR" altLang="en-US" sz="2400" b="1" dirty="0" smtClean="0">
                <a:solidFill>
                  <a:schemeClr val="tx1"/>
                </a:solidFill>
                <a:latin typeface="Times New Roman" panose="02020603050405020304" pitchFamily="18" charset="0"/>
                <a:cs typeface="Times New Roman" panose="02020603050405020304" pitchFamily="18" charset="0"/>
              </a:rPr>
              <a:t>Kamu maliyesi, merkezden ve yerinden yönetim esaslarına göre yürütülür. </a:t>
            </a:r>
          </a:p>
          <a:p>
            <a:pPr algn="just">
              <a:buFont typeface="Wingdings" panose="05000000000000000000" pitchFamily="2" charset="2"/>
              <a:buChar char="v"/>
            </a:pPr>
            <a:r>
              <a:rPr lang="tr-TR" altLang="en-US" sz="2400" b="1" dirty="0" smtClean="0">
                <a:solidFill>
                  <a:schemeClr val="tx1"/>
                </a:solidFill>
                <a:latin typeface="Times New Roman" panose="02020603050405020304" pitchFamily="18" charset="0"/>
                <a:cs typeface="Times New Roman" panose="02020603050405020304" pitchFamily="18" charset="0"/>
              </a:rPr>
              <a:t>Kamu idarelerinin görevleri, ilgili kanunlarında açık olarak belirlenir ve kaynakların dağıtımında esas alınır. </a:t>
            </a:r>
          </a:p>
          <a:p>
            <a:pPr eaLnBrk="1" hangingPunct="1"/>
            <a:endParaRPr lang="tr-TR" alt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02662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202308" y="588599"/>
            <a:ext cx="9258764" cy="1280890"/>
          </a:xfrm>
        </p:spPr>
        <p:txBody>
          <a:bodyPr/>
          <a:lstStyle/>
          <a:p>
            <a:pPr>
              <a:defRPr/>
            </a:pPr>
            <a:r>
              <a:rPr lang="tr-TR" b="1" dirty="0" smtClean="0">
                <a:solidFill>
                  <a:srgbClr val="C00000"/>
                </a:solidFill>
                <a:latin typeface="Times New Roman" panose="02020603050405020304" pitchFamily="18" charset="0"/>
                <a:cs typeface="Times New Roman" panose="02020603050405020304" pitchFamily="18" charset="0"/>
              </a:rPr>
              <a:t>KAMU MALİYESİNİN TEMEL İLKELERİ</a:t>
            </a:r>
            <a:endParaRPr lang="tr-TR" b="1" dirty="0">
              <a:solidFill>
                <a:srgbClr val="C00000"/>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1996601" y="1768877"/>
            <a:ext cx="8487927" cy="4873625"/>
          </a:xfrm>
        </p:spPr>
        <p:txBody>
          <a:bodyPr>
            <a:noAutofit/>
          </a:bodyPr>
          <a:lstStyle/>
          <a:p>
            <a:pPr algn="just">
              <a:buFont typeface="Wingdings" panose="05000000000000000000" pitchFamily="2" charset="2"/>
              <a:buChar char="ü"/>
              <a:defRPr/>
            </a:pPr>
            <a:r>
              <a:rPr lang="tr-TR" sz="2400" b="1" dirty="0">
                <a:solidFill>
                  <a:schemeClr val="tx1"/>
                </a:solidFill>
                <a:latin typeface="Times New Roman" panose="02020603050405020304" pitchFamily="18" charset="0"/>
                <a:cs typeface="Times New Roman" panose="02020603050405020304" pitchFamily="18" charset="0"/>
              </a:rPr>
              <a:t>Kamu malî yönetimi uyumlu bir bütün olarak oluşturulur ve yürütülür. </a:t>
            </a:r>
          </a:p>
          <a:p>
            <a:pPr algn="just">
              <a:buFont typeface="Wingdings" panose="05000000000000000000" pitchFamily="2" charset="2"/>
              <a:buChar char="ü"/>
              <a:defRPr/>
            </a:pPr>
            <a:r>
              <a:rPr lang="tr-TR" sz="2400" b="1" dirty="0">
                <a:solidFill>
                  <a:schemeClr val="tx1"/>
                </a:solidFill>
                <a:latin typeface="Times New Roman" panose="02020603050405020304" pitchFamily="18" charset="0"/>
                <a:cs typeface="Times New Roman" panose="02020603050405020304" pitchFamily="18" charset="0"/>
              </a:rPr>
              <a:t>Kamu maliyesi, </a:t>
            </a:r>
            <a:r>
              <a:rPr lang="tr-TR" sz="2400" b="1" dirty="0">
                <a:solidFill>
                  <a:srgbClr val="FF0000"/>
                </a:solidFill>
                <a:latin typeface="Times New Roman" panose="02020603050405020304" pitchFamily="18" charset="0"/>
                <a:cs typeface="Times New Roman" panose="02020603050405020304" pitchFamily="18" charset="0"/>
              </a:rPr>
              <a:t>kamu görevlilerinin hesap verebilmelerini </a:t>
            </a:r>
            <a:r>
              <a:rPr lang="tr-TR" sz="2400" b="1" dirty="0">
                <a:solidFill>
                  <a:schemeClr val="tx1"/>
                </a:solidFill>
                <a:latin typeface="Times New Roman" panose="02020603050405020304" pitchFamily="18" charset="0"/>
                <a:cs typeface="Times New Roman" panose="02020603050405020304" pitchFamily="18" charset="0"/>
              </a:rPr>
              <a:t>sağlayacak şekilde uygulanır. </a:t>
            </a:r>
          </a:p>
          <a:p>
            <a:pPr algn="just">
              <a:buFont typeface="Wingdings" panose="05000000000000000000" pitchFamily="2" charset="2"/>
              <a:buChar char="ü"/>
              <a:defRPr/>
            </a:pPr>
            <a:r>
              <a:rPr lang="tr-TR" sz="2400" b="1" dirty="0">
                <a:solidFill>
                  <a:schemeClr val="tx1"/>
                </a:solidFill>
                <a:latin typeface="Times New Roman" panose="02020603050405020304" pitchFamily="18" charset="0"/>
                <a:cs typeface="Times New Roman" panose="02020603050405020304" pitchFamily="18" charset="0"/>
              </a:rPr>
              <a:t> Maliye politikası, makroekonomik ve sosyal hedefler ile uyumlu bir şekilde oluşturulur ve yürütülür. </a:t>
            </a:r>
          </a:p>
          <a:p>
            <a:pPr algn="just">
              <a:buFont typeface="Wingdings" panose="05000000000000000000" pitchFamily="2" charset="2"/>
              <a:buChar char="ü"/>
              <a:defRPr/>
            </a:pPr>
            <a:r>
              <a:rPr lang="tr-TR" sz="2400" b="1" dirty="0">
                <a:solidFill>
                  <a:schemeClr val="tx1"/>
                </a:solidFill>
                <a:latin typeface="Times New Roman" panose="02020603050405020304" pitchFamily="18" charset="0"/>
                <a:cs typeface="Times New Roman" panose="02020603050405020304" pitchFamily="18" charset="0"/>
              </a:rPr>
              <a:t> Kamu malî yönetimi Türkiye Büyük Millet Meclisinin </a:t>
            </a:r>
            <a:r>
              <a:rPr lang="tr-TR" sz="2400" b="1" dirty="0">
                <a:solidFill>
                  <a:srgbClr val="FF0000"/>
                </a:solidFill>
                <a:latin typeface="Times New Roman" panose="02020603050405020304" pitchFamily="18" charset="0"/>
                <a:cs typeface="Times New Roman" panose="02020603050405020304" pitchFamily="18" charset="0"/>
              </a:rPr>
              <a:t>bütçe hakkına</a:t>
            </a:r>
            <a:r>
              <a:rPr lang="tr-TR" sz="2400" b="1" dirty="0">
                <a:solidFill>
                  <a:schemeClr val="tx1"/>
                </a:solidFill>
                <a:latin typeface="Times New Roman" panose="02020603050405020304" pitchFamily="18" charset="0"/>
                <a:cs typeface="Times New Roman" panose="02020603050405020304" pitchFamily="18" charset="0"/>
              </a:rPr>
              <a:t> uygun şekilde yürütülür. </a:t>
            </a:r>
          </a:p>
          <a:p>
            <a:pPr marL="0" indent="0" algn="just">
              <a:buNone/>
              <a:defRPr/>
            </a:pPr>
            <a:r>
              <a:rPr lang="tr-TR" sz="2400" b="1" dirty="0">
                <a:latin typeface="Times New Roman" panose="02020603050405020304" pitchFamily="18" charset="0"/>
                <a:cs typeface="Times New Roman" panose="02020603050405020304" pitchFamily="18" charset="0"/>
              </a:rPr>
              <a:t/>
            </a:r>
            <a:br>
              <a:rPr lang="tr-TR" sz="2400" b="1" dirty="0">
                <a:latin typeface="Times New Roman" panose="02020603050405020304" pitchFamily="18" charset="0"/>
                <a:cs typeface="Times New Roman" panose="02020603050405020304" pitchFamily="18" charset="0"/>
              </a:rPr>
            </a:br>
            <a:endParaRPr lang="tr-TR"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57581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362106" y="632988"/>
            <a:ext cx="9267642" cy="1280890"/>
          </a:xfrm>
        </p:spPr>
        <p:txBody>
          <a:bodyPr>
            <a:normAutofit fontScale="90000"/>
          </a:bodyPr>
          <a:lstStyle/>
          <a:p>
            <a:pPr>
              <a:defRPr/>
            </a:pPr>
            <a:r>
              <a:rPr lang="tr-TR" sz="4000" b="1" dirty="0" smtClean="0">
                <a:solidFill>
                  <a:srgbClr val="C00000"/>
                </a:solidFill>
                <a:latin typeface="Times New Roman" panose="02020603050405020304" pitchFamily="18" charset="0"/>
                <a:cs typeface="Times New Roman" panose="02020603050405020304" pitchFamily="18" charset="0"/>
              </a:rPr>
              <a:t>KAMU MALİYESİNİN TEMEL İLKELERİ</a:t>
            </a:r>
            <a:r>
              <a:rPr lang="tr-TR" sz="2800" b="1" dirty="0" smtClean="0">
                <a:solidFill>
                  <a:srgbClr val="C00000"/>
                </a:solidFill>
                <a:latin typeface="Times New Roman" panose="02020603050405020304" pitchFamily="18" charset="0"/>
                <a:cs typeface="Times New Roman" panose="02020603050405020304" pitchFamily="18" charset="0"/>
              </a:rPr>
              <a:t/>
            </a:r>
            <a:br>
              <a:rPr lang="tr-TR" sz="2800" b="1" dirty="0" smtClean="0">
                <a:solidFill>
                  <a:srgbClr val="C00000"/>
                </a:solidFill>
                <a:latin typeface="Times New Roman" panose="02020603050405020304" pitchFamily="18" charset="0"/>
                <a:cs typeface="Times New Roman" panose="02020603050405020304" pitchFamily="18" charset="0"/>
              </a:rPr>
            </a:br>
            <a:r>
              <a:rPr lang="tr-TR" sz="2800" b="1" dirty="0">
                <a:solidFill>
                  <a:srgbClr val="C00000"/>
                </a:solidFill>
                <a:latin typeface="Times New Roman" panose="02020603050405020304" pitchFamily="18" charset="0"/>
                <a:cs typeface="Times New Roman" panose="02020603050405020304" pitchFamily="18" charset="0"/>
              </a:rPr>
              <a:t/>
            </a:r>
            <a:br>
              <a:rPr lang="tr-TR" sz="2800" b="1" dirty="0">
                <a:solidFill>
                  <a:srgbClr val="C00000"/>
                </a:solidFill>
                <a:latin typeface="Times New Roman" panose="02020603050405020304" pitchFamily="18" charset="0"/>
                <a:cs typeface="Times New Roman" panose="02020603050405020304" pitchFamily="18" charset="0"/>
              </a:rPr>
            </a:br>
            <a:r>
              <a:rPr lang="tr-TR" sz="2800" b="1" dirty="0" smtClean="0">
                <a:solidFill>
                  <a:schemeClr val="bg2">
                    <a:lumMod val="10000"/>
                  </a:schemeClr>
                </a:solidFill>
                <a:latin typeface="Times New Roman" panose="02020603050405020304" pitchFamily="18" charset="0"/>
                <a:cs typeface="Times New Roman" panose="02020603050405020304" pitchFamily="18" charset="0"/>
              </a:rPr>
              <a:t/>
            </a:r>
            <a:br>
              <a:rPr lang="tr-TR" sz="2800" b="1" dirty="0" smtClean="0">
                <a:solidFill>
                  <a:schemeClr val="bg2">
                    <a:lumMod val="10000"/>
                  </a:schemeClr>
                </a:solidFill>
                <a:latin typeface="Times New Roman" panose="02020603050405020304" pitchFamily="18" charset="0"/>
                <a:cs typeface="Times New Roman" panose="02020603050405020304" pitchFamily="18" charset="0"/>
              </a:rPr>
            </a:br>
            <a:endParaRPr lang="tr-TR" sz="28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2160971" y="1582446"/>
            <a:ext cx="8687541" cy="4873625"/>
          </a:xfrm>
        </p:spPr>
        <p:txBody>
          <a:bodyPr>
            <a:normAutofit fontScale="92500" lnSpcReduction="20000"/>
          </a:bodyPr>
          <a:lstStyle/>
          <a:p>
            <a:pPr algn="just" eaLnBrk="1" hangingPunct="1">
              <a:buSzPct val="110000"/>
              <a:buFont typeface="Wingdings" panose="05000000000000000000" pitchFamily="2" charset="2"/>
              <a:buChar char="ü"/>
            </a:pPr>
            <a:r>
              <a:rPr lang="tr-TR" altLang="en-US" sz="2400" b="1" dirty="0" smtClean="0">
                <a:latin typeface="Times New Roman" panose="02020603050405020304" pitchFamily="18" charset="0"/>
                <a:cs typeface="Times New Roman" panose="02020603050405020304" pitchFamily="18" charset="0"/>
              </a:rPr>
              <a:t>Kamu malî yönetimi </a:t>
            </a:r>
            <a:r>
              <a:rPr lang="tr-TR" altLang="en-US" sz="2400" b="1" dirty="0" smtClean="0">
                <a:solidFill>
                  <a:srgbClr val="FF0000"/>
                </a:solidFill>
                <a:latin typeface="Times New Roman" panose="02020603050405020304" pitchFamily="18" charset="0"/>
                <a:cs typeface="Times New Roman" panose="02020603050405020304" pitchFamily="18" charset="0"/>
              </a:rPr>
              <a:t>malî disiplini </a:t>
            </a:r>
            <a:r>
              <a:rPr lang="tr-TR" altLang="en-US" sz="2400" b="1" dirty="0" smtClean="0">
                <a:latin typeface="Times New Roman" panose="02020603050405020304" pitchFamily="18" charset="0"/>
                <a:cs typeface="Times New Roman" panose="02020603050405020304" pitchFamily="18" charset="0"/>
              </a:rPr>
              <a:t>sağlar. </a:t>
            </a:r>
          </a:p>
          <a:p>
            <a:pPr algn="just" eaLnBrk="1" hangingPunct="1">
              <a:buSzPct val="110000"/>
              <a:buFont typeface="Wingdings" panose="05000000000000000000" pitchFamily="2" charset="2"/>
              <a:buChar char="ü"/>
            </a:pPr>
            <a:endParaRPr lang="tr-TR" altLang="en-US" sz="2400" b="1" dirty="0">
              <a:latin typeface="Times New Roman" panose="02020603050405020304" pitchFamily="18" charset="0"/>
              <a:cs typeface="Times New Roman" panose="02020603050405020304" pitchFamily="18" charset="0"/>
            </a:endParaRPr>
          </a:p>
          <a:p>
            <a:pPr algn="just" eaLnBrk="1" hangingPunct="1">
              <a:buSzPct val="110000"/>
              <a:buFont typeface="Wingdings" panose="05000000000000000000" pitchFamily="2" charset="2"/>
              <a:buChar char="ü"/>
            </a:pPr>
            <a:r>
              <a:rPr lang="tr-TR" altLang="en-US" sz="2400" b="1" dirty="0">
                <a:latin typeface="Times New Roman" panose="02020603050405020304" pitchFamily="18" charset="0"/>
                <a:cs typeface="Times New Roman" panose="02020603050405020304" pitchFamily="18" charset="0"/>
              </a:rPr>
              <a:t>Kamu malî yönetimi ekonomik, malî ve sosyal etkinliği birlikte sağlayacak şekilde kamusal tercihlerin oluşması için gerekli ortamı yaratır. </a:t>
            </a:r>
            <a:endParaRPr lang="tr-TR" altLang="en-US" sz="2400" b="1" dirty="0" smtClean="0">
              <a:latin typeface="Times New Roman" panose="02020603050405020304" pitchFamily="18" charset="0"/>
              <a:cs typeface="Times New Roman" panose="02020603050405020304" pitchFamily="18" charset="0"/>
            </a:endParaRPr>
          </a:p>
          <a:p>
            <a:pPr marL="0" indent="0" algn="just" eaLnBrk="1" hangingPunct="1">
              <a:buSzPct val="110000"/>
              <a:buNone/>
            </a:pPr>
            <a:endParaRPr lang="tr-TR" altLang="en-US" sz="2400" b="1" dirty="0">
              <a:latin typeface="Times New Roman" panose="02020603050405020304" pitchFamily="18" charset="0"/>
              <a:cs typeface="Times New Roman" panose="02020603050405020304" pitchFamily="18" charset="0"/>
            </a:endParaRPr>
          </a:p>
          <a:p>
            <a:pPr algn="just" eaLnBrk="1" hangingPunct="1">
              <a:buSzPct val="110000"/>
              <a:buFont typeface="Wingdings" panose="05000000000000000000" pitchFamily="2" charset="2"/>
              <a:buChar char="ü"/>
            </a:pPr>
            <a:r>
              <a:rPr lang="tr-TR" altLang="en-US" sz="2400" b="1" dirty="0" smtClean="0">
                <a:latin typeface="Times New Roman" panose="02020603050405020304" pitchFamily="18" charset="0"/>
                <a:cs typeface="Times New Roman" panose="02020603050405020304" pitchFamily="18" charset="0"/>
              </a:rPr>
              <a:t>Kamu idarelerinin mal ve hizmet üretimi ile ihtiyaçlarının karşılanmasında, ekonomik veya sosyal verimlilik ilkelerine uygun olarak maliyet-fayda veya maliyet-etkinlik ile gerekli görülen diğer ekonomik ve sosyal analizlerin yapılması esastır. </a:t>
            </a:r>
          </a:p>
          <a:p>
            <a:pPr algn="just" eaLnBrk="1" hangingPunct="1">
              <a:buSzPct val="110000"/>
              <a:buFont typeface="Wingdings" panose="05000000000000000000" pitchFamily="2" charset="2"/>
              <a:buChar char="ü"/>
            </a:pPr>
            <a:endParaRPr lang="tr-TR" altLang="en-US" sz="2400" b="1" dirty="0">
              <a:latin typeface="Times New Roman" panose="02020603050405020304" pitchFamily="18" charset="0"/>
              <a:cs typeface="Times New Roman" panose="02020603050405020304" pitchFamily="18" charset="0"/>
            </a:endParaRPr>
          </a:p>
          <a:p>
            <a:pPr algn="just" eaLnBrk="1" hangingPunct="1">
              <a:buSzPct val="110000"/>
              <a:buFont typeface="Wingdings" panose="05000000000000000000" pitchFamily="2" charset="2"/>
              <a:buChar char="ü"/>
            </a:pPr>
            <a:r>
              <a:rPr lang="tr-TR" altLang="en-US" sz="2400" b="1" dirty="0">
                <a:latin typeface="Times New Roman" panose="02020603050405020304" pitchFamily="18" charset="0"/>
                <a:cs typeface="Times New Roman" panose="02020603050405020304" pitchFamily="18" charset="0"/>
              </a:rPr>
              <a:t> İlgili kanunlardaki hükümler saklı kalmak kaydıyla, kamu maliyesi ilkelerinin uygulanmasına ilişkin usul ve esaslar Maliye Bakanlığınca belirlenir ve izlenir.   </a:t>
            </a:r>
          </a:p>
          <a:p>
            <a:pPr eaLnBrk="1" hangingPunct="1">
              <a:buSzPct val="110000"/>
              <a:buFont typeface="Wingdings" panose="05000000000000000000" pitchFamily="2" charset="2"/>
              <a:buChar char="ü"/>
            </a:pPr>
            <a:endParaRPr lang="tr-TR"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41990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027" name="Picture 3" descr="C:\Users\NECMETTİN\Desktop\maxresdefault - Kopy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7908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72473" y="600180"/>
            <a:ext cx="10515600" cy="1325562"/>
          </a:xfrm>
        </p:spPr>
        <p:txBody>
          <a:bodyPr>
            <a:normAutofit/>
          </a:bodyPr>
          <a:lstStyle/>
          <a:p>
            <a:pPr algn="ctr"/>
            <a:r>
              <a:rPr lang="tr-TR" sz="4000" b="1" dirty="0" smtClean="0">
                <a:solidFill>
                  <a:srgbClr val="C00000"/>
                </a:solidFill>
                <a:latin typeface="Times New Roman" panose="02020603050405020304" pitchFamily="18" charset="0"/>
                <a:cs typeface="Times New Roman" panose="02020603050405020304" pitchFamily="18" charset="0"/>
              </a:rPr>
              <a:t>STRATEJİK PLAN NEDİR?</a:t>
            </a:r>
            <a:endParaRPr lang="tr-TR" sz="40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4" name="3 Diyagram"/>
          <p:cNvGraphicFramePr/>
          <p:nvPr>
            <p:extLst>
              <p:ext uri="{D42A27DB-BD31-4B8C-83A1-F6EECF244321}">
                <p14:modId xmlns:p14="http://schemas.microsoft.com/office/powerpoint/2010/main" val="181522621"/>
              </p:ext>
            </p:extLst>
          </p:nvPr>
        </p:nvGraphicFramePr>
        <p:xfrm>
          <a:off x="1897811" y="1513806"/>
          <a:ext cx="7139657" cy="5137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790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545C65B6-78DF-47F8-A958-43FAC9B5DCCE}"/>
                                            </p:graphicEl>
                                          </p:spTgt>
                                        </p:tgtEl>
                                        <p:attrNameLst>
                                          <p:attrName>style.visibility</p:attrName>
                                        </p:attrNameLst>
                                      </p:cBhvr>
                                      <p:to>
                                        <p:strVal val="visible"/>
                                      </p:to>
                                    </p:set>
                                    <p:animEffect transition="in" filter="fade">
                                      <p:cBhvr>
                                        <p:cTn id="7" dur="1000"/>
                                        <p:tgtEl>
                                          <p:spTgt spid="4">
                                            <p:graphicEl>
                                              <a:dgm id="{545C65B6-78DF-47F8-A958-43FAC9B5DCCE}"/>
                                            </p:graphicEl>
                                          </p:spTgt>
                                        </p:tgtEl>
                                      </p:cBhvr>
                                    </p:animEffect>
                                    <p:anim calcmode="lin" valueType="num">
                                      <p:cBhvr>
                                        <p:cTn id="8" dur="1000" fill="hold"/>
                                        <p:tgtEl>
                                          <p:spTgt spid="4">
                                            <p:graphicEl>
                                              <a:dgm id="{545C65B6-78DF-47F8-A958-43FAC9B5DCCE}"/>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545C65B6-78DF-47F8-A958-43FAC9B5DCCE}"/>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60F90F79-344D-4D99-AA6B-7F291DD2C53E}"/>
                                            </p:graphicEl>
                                          </p:spTgt>
                                        </p:tgtEl>
                                        <p:attrNameLst>
                                          <p:attrName>style.visibility</p:attrName>
                                        </p:attrNameLst>
                                      </p:cBhvr>
                                      <p:to>
                                        <p:strVal val="visible"/>
                                      </p:to>
                                    </p:set>
                                    <p:animEffect transition="in" filter="fade">
                                      <p:cBhvr>
                                        <p:cTn id="14" dur="1000"/>
                                        <p:tgtEl>
                                          <p:spTgt spid="4">
                                            <p:graphicEl>
                                              <a:dgm id="{60F90F79-344D-4D99-AA6B-7F291DD2C53E}"/>
                                            </p:graphicEl>
                                          </p:spTgt>
                                        </p:tgtEl>
                                      </p:cBhvr>
                                    </p:animEffect>
                                    <p:anim calcmode="lin" valueType="num">
                                      <p:cBhvr>
                                        <p:cTn id="15" dur="1000" fill="hold"/>
                                        <p:tgtEl>
                                          <p:spTgt spid="4">
                                            <p:graphicEl>
                                              <a:dgm id="{60F90F79-344D-4D99-AA6B-7F291DD2C53E}"/>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60F90F79-344D-4D99-AA6B-7F291DD2C53E}"/>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graphicEl>
                                              <a:dgm id="{CF843B34-4AA9-4433-A923-847834A5A80F}"/>
                                            </p:graphicEl>
                                          </p:spTgt>
                                        </p:tgtEl>
                                        <p:attrNameLst>
                                          <p:attrName>style.visibility</p:attrName>
                                        </p:attrNameLst>
                                      </p:cBhvr>
                                      <p:to>
                                        <p:strVal val="visible"/>
                                      </p:to>
                                    </p:set>
                                    <p:animEffect transition="in" filter="fade">
                                      <p:cBhvr>
                                        <p:cTn id="21" dur="1000"/>
                                        <p:tgtEl>
                                          <p:spTgt spid="4">
                                            <p:graphicEl>
                                              <a:dgm id="{CF843B34-4AA9-4433-A923-847834A5A80F}"/>
                                            </p:graphicEl>
                                          </p:spTgt>
                                        </p:tgtEl>
                                      </p:cBhvr>
                                    </p:animEffect>
                                    <p:anim calcmode="lin" valueType="num">
                                      <p:cBhvr>
                                        <p:cTn id="22" dur="1000" fill="hold"/>
                                        <p:tgtEl>
                                          <p:spTgt spid="4">
                                            <p:graphicEl>
                                              <a:dgm id="{CF843B34-4AA9-4433-A923-847834A5A80F}"/>
                                            </p:graphicEl>
                                          </p:spTgt>
                                        </p:tgtEl>
                                        <p:attrNameLst>
                                          <p:attrName>ppt_x</p:attrName>
                                        </p:attrNameLst>
                                      </p:cBhvr>
                                      <p:tavLst>
                                        <p:tav tm="0">
                                          <p:val>
                                            <p:strVal val="#ppt_x"/>
                                          </p:val>
                                        </p:tav>
                                        <p:tav tm="100000">
                                          <p:val>
                                            <p:strVal val="#ppt_x"/>
                                          </p:val>
                                        </p:tav>
                                      </p:tavLst>
                                    </p:anim>
                                    <p:anim calcmode="lin" valueType="num">
                                      <p:cBhvr>
                                        <p:cTn id="23" dur="1000" fill="hold"/>
                                        <p:tgtEl>
                                          <p:spTgt spid="4">
                                            <p:graphicEl>
                                              <a:dgm id="{CF843B34-4AA9-4433-A923-847834A5A80F}"/>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graphicEl>
                                              <a:dgm id="{0DF6FEDE-76EE-4A3E-B1CD-08828539C9D3}"/>
                                            </p:graphicEl>
                                          </p:spTgt>
                                        </p:tgtEl>
                                        <p:attrNameLst>
                                          <p:attrName>style.visibility</p:attrName>
                                        </p:attrNameLst>
                                      </p:cBhvr>
                                      <p:to>
                                        <p:strVal val="visible"/>
                                      </p:to>
                                    </p:set>
                                    <p:animEffect transition="in" filter="fade">
                                      <p:cBhvr>
                                        <p:cTn id="28" dur="1000"/>
                                        <p:tgtEl>
                                          <p:spTgt spid="4">
                                            <p:graphicEl>
                                              <a:dgm id="{0DF6FEDE-76EE-4A3E-B1CD-08828539C9D3}"/>
                                            </p:graphicEl>
                                          </p:spTgt>
                                        </p:tgtEl>
                                      </p:cBhvr>
                                    </p:animEffect>
                                    <p:anim calcmode="lin" valueType="num">
                                      <p:cBhvr>
                                        <p:cTn id="29" dur="1000" fill="hold"/>
                                        <p:tgtEl>
                                          <p:spTgt spid="4">
                                            <p:graphicEl>
                                              <a:dgm id="{0DF6FEDE-76EE-4A3E-B1CD-08828539C9D3}"/>
                                            </p:graphicEl>
                                          </p:spTgt>
                                        </p:tgtEl>
                                        <p:attrNameLst>
                                          <p:attrName>ppt_x</p:attrName>
                                        </p:attrNameLst>
                                      </p:cBhvr>
                                      <p:tavLst>
                                        <p:tav tm="0">
                                          <p:val>
                                            <p:strVal val="#ppt_x"/>
                                          </p:val>
                                        </p:tav>
                                        <p:tav tm="100000">
                                          <p:val>
                                            <p:strVal val="#ppt_x"/>
                                          </p:val>
                                        </p:tav>
                                      </p:tavLst>
                                    </p:anim>
                                    <p:anim calcmode="lin" valueType="num">
                                      <p:cBhvr>
                                        <p:cTn id="30" dur="1000" fill="hold"/>
                                        <p:tgtEl>
                                          <p:spTgt spid="4">
                                            <p:graphicEl>
                                              <a:dgm id="{0DF6FEDE-76EE-4A3E-B1CD-08828539C9D3}"/>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graphicEl>
                                              <a:dgm id="{A4D03AF0-904F-480C-A451-BB28BFE94578}"/>
                                            </p:graphicEl>
                                          </p:spTgt>
                                        </p:tgtEl>
                                        <p:attrNameLst>
                                          <p:attrName>style.visibility</p:attrName>
                                        </p:attrNameLst>
                                      </p:cBhvr>
                                      <p:to>
                                        <p:strVal val="visible"/>
                                      </p:to>
                                    </p:set>
                                    <p:animEffect transition="in" filter="fade">
                                      <p:cBhvr>
                                        <p:cTn id="35" dur="1000"/>
                                        <p:tgtEl>
                                          <p:spTgt spid="4">
                                            <p:graphicEl>
                                              <a:dgm id="{A4D03AF0-904F-480C-A451-BB28BFE94578}"/>
                                            </p:graphicEl>
                                          </p:spTgt>
                                        </p:tgtEl>
                                      </p:cBhvr>
                                    </p:animEffect>
                                    <p:anim calcmode="lin" valueType="num">
                                      <p:cBhvr>
                                        <p:cTn id="36" dur="1000" fill="hold"/>
                                        <p:tgtEl>
                                          <p:spTgt spid="4">
                                            <p:graphicEl>
                                              <a:dgm id="{A4D03AF0-904F-480C-A451-BB28BFE94578}"/>
                                            </p:graphicEl>
                                          </p:spTgt>
                                        </p:tgtEl>
                                        <p:attrNameLst>
                                          <p:attrName>ppt_x</p:attrName>
                                        </p:attrNameLst>
                                      </p:cBhvr>
                                      <p:tavLst>
                                        <p:tav tm="0">
                                          <p:val>
                                            <p:strVal val="#ppt_x"/>
                                          </p:val>
                                        </p:tav>
                                        <p:tav tm="100000">
                                          <p:val>
                                            <p:strVal val="#ppt_x"/>
                                          </p:val>
                                        </p:tav>
                                      </p:tavLst>
                                    </p:anim>
                                    <p:anim calcmode="lin" valueType="num">
                                      <p:cBhvr>
                                        <p:cTn id="37" dur="1000" fill="hold"/>
                                        <p:tgtEl>
                                          <p:spTgt spid="4">
                                            <p:graphicEl>
                                              <a:dgm id="{A4D03AF0-904F-480C-A451-BB28BFE94578}"/>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596501" y="458594"/>
            <a:ext cx="10515600" cy="1325562"/>
          </a:xfrm>
        </p:spPr>
        <p:txBody>
          <a:bodyPr>
            <a:normAutofit/>
          </a:bodyPr>
          <a:lstStyle/>
          <a:p>
            <a:pPr algn="ctr"/>
            <a:r>
              <a:rPr lang="tr-TR" sz="2800" b="1" dirty="0" smtClean="0">
                <a:solidFill>
                  <a:srgbClr val="C00000"/>
                </a:solidFill>
                <a:latin typeface="Times New Roman" panose="02020603050405020304" pitchFamily="18" charset="0"/>
                <a:cs typeface="Times New Roman" panose="02020603050405020304" pitchFamily="18" charset="0"/>
              </a:rPr>
              <a:t>STRATEJİK PLANLAMA VE PERFORMANS ESASLI BÜTÇELEME </a:t>
            </a:r>
            <a:endParaRPr lang="tr-TR" sz="28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4" name="Diyagram 3"/>
          <p:cNvGraphicFramePr/>
          <p:nvPr>
            <p:extLst>
              <p:ext uri="{D42A27DB-BD31-4B8C-83A1-F6EECF244321}">
                <p14:modId xmlns:p14="http://schemas.microsoft.com/office/powerpoint/2010/main" val="3393272767"/>
              </p:ext>
            </p:extLst>
          </p:nvPr>
        </p:nvGraphicFramePr>
        <p:xfrm>
          <a:off x="837126" y="1325562"/>
          <a:ext cx="9480551" cy="47007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26898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a:xfrm>
            <a:off x="2563256" y="291310"/>
            <a:ext cx="3604335" cy="1216025"/>
          </a:xfrm>
        </p:spPr>
        <p:txBody>
          <a:bodyPr anchor="ctr">
            <a:normAutofit/>
          </a:bodyPr>
          <a:lstStyle/>
          <a:p>
            <a:r>
              <a:rPr lang="tr-TR" altLang="tr-TR" b="1" dirty="0">
                <a:solidFill>
                  <a:srgbClr val="C00000"/>
                </a:solidFill>
                <a:latin typeface="Times New Roman" panose="02020603050405020304" pitchFamily="18" charset="0"/>
                <a:cs typeface="Times New Roman" panose="02020603050405020304" pitchFamily="18" charset="0"/>
              </a:rPr>
              <a:t>Bütçe Nedir?</a:t>
            </a:r>
            <a:endParaRPr lang="tr-TR" dirty="0">
              <a:solidFill>
                <a:srgbClr val="C00000"/>
              </a:solidFill>
              <a:latin typeface="Times New Roman" panose="02020603050405020304" pitchFamily="18" charset="0"/>
              <a:cs typeface="Times New Roman" panose="02020603050405020304" pitchFamily="18" charset="0"/>
            </a:endParaRPr>
          </a:p>
        </p:txBody>
      </p:sp>
      <p:sp>
        <p:nvSpPr>
          <p:cNvPr id="8" name="İçerik Yer Tutucusu 7"/>
          <p:cNvSpPr>
            <a:spLocks noGrp="1"/>
          </p:cNvSpPr>
          <p:nvPr>
            <p:ph idx="1"/>
          </p:nvPr>
        </p:nvSpPr>
        <p:spPr>
          <a:xfrm>
            <a:off x="2483357" y="1744525"/>
            <a:ext cx="8675874" cy="3787559"/>
          </a:xfrm>
        </p:spPr>
        <p:txBody>
          <a:bodyPr>
            <a:normAutofit lnSpcReduction="10000"/>
          </a:bodyPr>
          <a:lstStyle/>
          <a:p>
            <a:pPr algn="just">
              <a:spcBef>
                <a:spcPts val="600"/>
              </a:spcBef>
              <a:buClr>
                <a:srgbClr val="CC0000"/>
              </a:buClr>
              <a:buFont typeface="Wingdings" pitchFamily="2" charset="2"/>
              <a:buChar char="v"/>
              <a:defRPr/>
            </a:pPr>
            <a:r>
              <a:rPr lang="tr-TR" sz="2400" b="1" dirty="0">
                <a:solidFill>
                  <a:srgbClr val="C00000"/>
                </a:solidFill>
                <a:latin typeface="Times New Roman" panose="02020603050405020304" pitchFamily="18" charset="0"/>
                <a:cs typeface="Times New Roman" panose="02020603050405020304" pitchFamily="18" charset="0"/>
              </a:rPr>
              <a:t>Bütçe:</a:t>
            </a:r>
            <a:r>
              <a:rPr lang="tr-TR" sz="2400" dirty="0">
                <a:solidFill>
                  <a:srgbClr val="C00000"/>
                </a:solidFill>
                <a:latin typeface="Times New Roman" panose="02020603050405020304" pitchFamily="18" charset="0"/>
                <a:cs typeface="Times New Roman" panose="02020603050405020304" pitchFamily="18" charset="0"/>
              </a:rPr>
              <a:t> </a:t>
            </a:r>
            <a:r>
              <a:rPr lang="tr-TR" sz="2400" b="1" dirty="0">
                <a:solidFill>
                  <a:schemeClr val="tx1"/>
                </a:solidFill>
                <a:latin typeface="Times New Roman" panose="02020603050405020304" pitchFamily="18" charset="0"/>
                <a:cs typeface="Times New Roman" panose="02020603050405020304" pitchFamily="18" charset="0"/>
              </a:rPr>
              <a:t>Belirli bir dönemdeki gelir ve gider tahminleri ile bunların uygulanmasına ilişkin hususları gösteren ve usulüne uygun olarak yürürlüğe konulan belgedir. </a:t>
            </a:r>
            <a:r>
              <a:rPr lang="tr-TR" sz="2400" b="1" dirty="0">
                <a:latin typeface="Times New Roman" panose="02020603050405020304" pitchFamily="18" charset="0"/>
                <a:cs typeface="Times New Roman" panose="02020603050405020304" pitchFamily="18" charset="0"/>
              </a:rPr>
              <a:t>  </a:t>
            </a:r>
          </a:p>
          <a:p>
            <a:pPr algn="just">
              <a:spcBef>
                <a:spcPts val="600"/>
              </a:spcBef>
              <a:buClr>
                <a:srgbClr val="CC0000"/>
              </a:buClr>
              <a:buFont typeface="Wingdings" pitchFamily="2" charset="2"/>
              <a:buChar char="v"/>
              <a:defRPr/>
            </a:pPr>
            <a:endParaRPr lang="tr-TR" altLang="tr-TR" sz="2400" dirty="0">
              <a:solidFill>
                <a:srgbClr val="000000"/>
              </a:solidFill>
              <a:latin typeface="Times New Roman" panose="02020603050405020304" pitchFamily="18" charset="0"/>
              <a:cs typeface="Times New Roman" panose="02020603050405020304" pitchFamily="18" charset="0"/>
            </a:endParaRPr>
          </a:p>
          <a:p>
            <a:pPr algn="just">
              <a:spcBef>
                <a:spcPts val="600"/>
              </a:spcBef>
              <a:buClr>
                <a:srgbClr val="CC0000"/>
              </a:buClr>
              <a:buFont typeface="Wingdings" pitchFamily="2" charset="2"/>
              <a:buChar char="v"/>
              <a:defRPr/>
            </a:pPr>
            <a:r>
              <a:rPr lang="tr-TR" altLang="tr-TR" sz="2400" b="1" dirty="0">
                <a:solidFill>
                  <a:srgbClr val="C00000"/>
                </a:solidFill>
                <a:latin typeface="Times New Roman" panose="02020603050405020304" pitchFamily="18" charset="0"/>
                <a:cs typeface="Times New Roman" panose="02020603050405020304" pitchFamily="18" charset="0"/>
              </a:rPr>
              <a:t>Merkezî Yönetim </a:t>
            </a:r>
            <a:r>
              <a:rPr lang="tr-TR" altLang="tr-TR" sz="2400" b="1" dirty="0" smtClean="0">
                <a:solidFill>
                  <a:srgbClr val="C00000"/>
                </a:solidFill>
                <a:latin typeface="Times New Roman" panose="02020603050405020304" pitchFamily="18" charset="0"/>
                <a:cs typeface="Times New Roman" panose="02020603050405020304" pitchFamily="18" charset="0"/>
              </a:rPr>
              <a:t>Bütçe Kanunu: </a:t>
            </a:r>
            <a:r>
              <a:rPr lang="tr-TR" altLang="tr-TR" sz="2400" b="1" dirty="0" smtClean="0">
                <a:solidFill>
                  <a:schemeClr val="bg2">
                    <a:lumMod val="10000"/>
                  </a:schemeClr>
                </a:solidFill>
                <a:latin typeface="Times New Roman" panose="02020603050405020304" pitchFamily="18" charset="0"/>
                <a:cs typeface="Times New Roman" panose="02020603050405020304" pitchFamily="18" charset="0"/>
              </a:rPr>
              <a:t>M</a:t>
            </a:r>
            <a:r>
              <a:rPr lang="tr-TR" altLang="tr-TR" sz="2400" b="1" dirty="0" smtClean="0">
                <a:solidFill>
                  <a:srgbClr val="000000"/>
                </a:solidFill>
                <a:latin typeface="Times New Roman" panose="02020603050405020304" pitchFamily="18" charset="0"/>
                <a:cs typeface="Times New Roman" panose="02020603050405020304" pitchFamily="18" charset="0"/>
              </a:rPr>
              <a:t>erkezî </a:t>
            </a:r>
            <a:r>
              <a:rPr lang="tr-TR" altLang="tr-TR" sz="2400" b="1" dirty="0">
                <a:solidFill>
                  <a:srgbClr val="000000"/>
                </a:solidFill>
                <a:latin typeface="Times New Roman" panose="02020603050405020304" pitchFamily="18" charset="0"/>
                <a:cs typeface="Times New Roman" panose="02020603050405020304" pitchFamily="18" charset="0"/>
              </a:rPr>
              <a:t>yönetim </a:t>
            </a:r>
            <a:r>
              <a:rPr lang="tr-TR" altLang="tr-TR" sz="2400" b="1" dirty="0">
                <a:solidFill>
                  <a:schemeClr val="tx1"/>
                </a:solidFill>
                <a:latin typeface="Times New Roman" panose="02020603050405020304" pitchFamily="18" charset="0"/>
                <a:cs typeface="Times New Roman" panose="02020603050405020304" pitchFamily="18" charset="0"/>
              </a:rPr>
              <a:t>kapsamındaki kamu idarelerinin;</a:t>
            </a:r>
          </a:p>
          <a:p>
            <a:pPr lvl="1" algn="just">
              <a:spcBef>
                <a:spcPts val="600"/>
              </a:spcBef>
              <a:buClr>
                <a:srgbClr val="CC0000"/>
              </a:buClr>
              <a:buSzPct val="91000"/>
              <a:buFont typeface="Wingdings" pitchFamily="2" charset="2"/>
              <a:buChar char="ü"/>
              <a:defRPr/>
            </a:pPr>
            <a:r>
              <a:rPr lang="tr-TR" altLang="tr-TR" sz="2200" b="1" dirty="0">
                <a:solidFill>
                  <a:schemeClr val="tx1"/>
                </a:solidFill>
                <a:latin typeface="Times New Roman" panose="02020603050405020304" pitchFamily="18" charset="0"/>
                <a:cs typeface="Times New Roman" panose="02020603050405020304" pitchFamily="18" charset="0"/>
              </a:rPr>
              <a:t>gelir ve gider tahminlerini gösteren, </a:t>
            </a:r>
          </a:p>
          <a:p>
            <a:pPr lvl="1" algn="just">
              <a:spcBef>
                <a:spcPts val="600"/>
              </a:spcBef>
              <a:buClr>
                <a:srgbClr val="CC0000"/>
              </a:buClr>
              <a:buSzPct val="91000"/>
              <a:buFont typeface="Wingdings" pitchFamily="2" charset="2"/>
              <a:buChar char="ü"/>
              <a:defRPr/>
            </a:pPr>
            <a:r>
              <a:rPr lang="tr-TR" altLang="tr-TR" sz="2200" b="1" dirty="0">
                <a:solidFill>
                  <a:schemeClr val="tx1"/>
                </a:solidFill>
                <a:latin typeface="Times New Roman" panose="02020603050405020304" pitchFamily="18" charset="0"/>
                <a:cs typeface="Times New Roman" panose="02020603050405020304" pitchFamily="18" charset="0"/>
              </a:rPr>
              <a:t>bunların uygulanmasına ve yürütülmesine yetki ve izin veren kanundur</a:t>
            </a:r>
            <a:r>
              <a:rPr lang="tr-TR" altLang="tr-TR" sz="2200" b="1" dirty="0">
                <a:solidFill>
                  <a:srgbClr val="000000"/>
                </a:solidFill>
                <a:latin typeface="Times New Roman" panose="02020603050405020304" pitchFamily="18" charset="0"/>
                <a:cs typeface="Times New Roman" panose="02020603050405020304" pitchFamily="18" charset="0"/>
              </a:rPr>
              <a:t>.</a:t>
            </a:r>
          </a:p>
          <a:p>
            <a:pPr marL="0" indent="0" algn="just">
              <a:spcBef>
                <a:spcPts val="600"/>
              </a:spcBef>
              <a:buClr>
                <a:srgbClr val="CC0000"/>
              </a:buClr>
              <a:buNone/>
              <a:defRPr/>
            </a:pPr>
            <a:r>
              <a:rPr lang="tr-TR" altLang="tr-TR" sz="2600" dirty="0">
                <a:solidFill>
                  <a:srgbClr val="000000"/>
                </a:solidFill>
                <a:latin typeface="Arial" pitchFamily="34" charset="0"/>
              </a:rPr>
              <a:t>     </a:t>
            </a:r>
          </a:p>
        </p:txBody>
      </p:sp>
    </p:spTree>
    <p:extLst>
      <p:ext uri="{BB962C8B-B14F-4D97-AF65-F5344CB8AC3E}">
        <p14:creationId xmlns:p14="http://schemas.microsoft.com/office/powerpoint/2010/main" val="32214360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154398" y="1781693"/>
            <a:ext cx="8377490" cy="2862322"/>
          </a:xfrm>
          <a:prstGeom prst="rect">
            <a:avLst/>
          </a:prstGeom>
        </p:spPr>
        <p:txBody>
          <a:bodyPr wrap="square">
            <a:spAutoFit/>
          </a:bodyPr>
          <a:lstStyle/>
          <a:p>
            <a:r>
              <a:rPr lang="tr-TR" sz="2400" b="1" dirty="0">
                <a:latin typeface="Times New Roman" panose="02020603050405020304" pitchFamily="18" charset="0"/>
                <a:cs typeface="Times New Roman" panose="02020603050405020304" pitchFamily="18" charset="0"/>
              </a:rPr>
              <a:t>Genel yönetim kapsamındaki idarelerin bütçeleri;</a:t>
            </a:r>
          </a:p>
          <a:p>
            <a:pPr marL="342900" indent="-342900">
              <a:lnSpc>
                <a:spcPct val="150000"/>
              </a:lnSpc>
              <a:buClr>
                <a:schemeClr val="accent2"/>
              </a:buClr>
              <a:buFont typeface="Wingdings" panose="05000000000000000000" pitchFamily="2" charset="2"/>
              <a:buChar char="v"/>
            </a:pPr>
            <a:r>
              <a:rPr lang="tr-TR" sz="2400" b="1" dirty="0">
                <a:latin typeface="Times New Roman" panose="02020603050405020304" pitchFamily="18" charset="0"/>
                <a:cs typeface="Times New Roman" panose="02020603050405020304" pitchFamily="18" charset="0"/>
              </a:rPr>
              <a:t>Merkezî yönetim bütçesi, </a:t>
            </a:r>
          </a:p>
          <a:p>
            <a:pPr marL="342900" indent="-342900">
              <a:lnSpc>
                <a:spcPct val="150000"/>
              </a:lnSpc>
              <a:buClr>
                <a:schemeClr val="accent2"/>
              </a:buClr>
              <a:buFont typeface="Wingdings" panose="05000000000000000000" pitchFamily="2" charset="2"/>
              <a:buChar char="v"/>
            </a:pPr>
            <a:r>
              <a:rPr lang="tr-TR" sz="2400" b="1" dirty="0">
                <a:latin typeface="Times New Roman" panose="02020603050405020304" pitchFamily="18" charset="0"/>
                <a:cs typeface="Times New Roman" panose="02020603050405020304" pitchFamily="18" charset="0"/>
              </a:rPr>
              <a:t>Sosyal güvenlik kurumları bütçeleri  </a:t>
            </a:r>
          </a:p>
          <a:p>
            <a:pPr marL="342900" indent="-342900" algn="just">
              <a:lnSpc>
                <a:spcPct val="150000"/>
              </a:lnSpc>
              <a:buClr>
                <a:schemeClr val="accent2"/>
              </a:buClr>
              <a:buFont typeface="Wingdings" panose="05000000000000000000" pitchFamily="2" charset="2"/>
              <a:buChar char="v"/>
            </a:pPr>
            <a:r>
              <a:rPr lang="tr-TR" sz="2400" b="1" dirty="0">
                <a:latin typeface="Times New Roman" panose="02020603050405020304" pitchFamily="18" charset="0"/>
                <a:cs typeface="Times New Roman" panose="02020603050405020304" pitchFamily="18" charset="0"/>
              </a:rPr>
              <a:t>Mahallî idareler bütçeleri olarak hazırlanır ve uygulanır. </a:t>
            </a:r>
          </a:p>
          <a:p>
            <a:pPr marL="342900" indent="-342900">
              <a:buClr>
                <a:srgbClr val="C00000"/>
              </a:buClr>
              <a:buSzPct val="110000"/>
              <a:buFont typeface="Wingdings" panose="05000000000000000000" pitchFamily="2" charset="2"/>
              <a:buChar char="Ø"/>
            </a:pPr>
            <a:r>
              <a:rPr lang="tr-TR" sz="2400" b="1" dirty="0">
                <a:latin typeface="Times New Roman" panose="02020603050405020304" pitchFamily="18" charset="0"/>
                <a:cs typeface="Times New Roman" panose="02020603050405020304" pitchFamily="18" charset="0"/>
              </a:rPr>
              <a:t>Kamu idarelerince bunlar dışında herhangi bir ad altında bütçe oluşturulamaz.</a:t>
            </a:r>
            <a:r>
              <a:rPr lang="tr-TR" b="1" dirty="0">
                <a:latin typeface="Times New Roman" panose="02020603050405020304" pitchFamily="18" charset="0"/>
                <a:cs typeface="Times New Roman" panose="02020603050405020304" pitchFamily="18" charset="0"/>
              </a:rPr>
              <a:t> </a:t>
            </a:r>
          </a:p>
        </p:txBody>
      </p:sp>
      <p:sp>
        <p:nvSpPr>
          <p:cNvPr id="5" name="Dikdörtgen 4"/>
          <p:cNvSpPr/>
          <p:nvPr/>
        </p:nvSpPr>
        <p:spPr>
          <a:xfrm>
            <a:off x="1952160" y="640696"/>
            <a:ext cx="5774017" cy="646331"/>
          </a:xfrm>
          <a:prstGeom prst="rect">
            <a:avLst/>
          </a:prstGeom>
        </p:spPr>
        <p:txBody>
          <a:bodyPr wrap="none">
            <a:spAutoFit/>
          </a:bodyPr>
          <a:lstStyle/>
          <a:p>
            <a:pPr indent="361950"/>
            <a:r>
              <a:rPr lang="tr-TR" sz="3600" b="1" dirty="0">
                <a:solidFill>
                  <a:srgbClr val="C00000"/>
                </a:solidFill>
                <a:latin typeface="Times New Roman" panose="02020603050405020304" pitchFamily="18" charset="0"/>
                <a:cs typeface="Times New Roman" panose="02020603050405020304" pitchFamily="18" charset="0"/>
              </a:rPr>
              <a:t>Bütçe Türleri ve Kapsamı </a:t>
            </a:r>
          </a:p>
        </p:txBody>
      </p:sp>
    </p:spTree>
    <p:extLst>
      <p:ext uri="{BB962C8B-B14F-4D97-AF65-F5344CB8AC3E}">
        <p14:creationId xmlns:p14="http://schemas.microsoft.com/office/powerpoint/2010/main" val="2169726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nvPr>
        </p:nvGraphicFramePr>
        <p:xfrm>
          <a:off x="4075113" y="582614"/>
          <a:ext cx="4140200" cy="720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yagram 5"/>
          <p:cNvGraphicFramePr/>
          <p:nvPr>
            <p:extLst/>
          </p:nvPr>
        </p:nvGraphicFramePr>
        <p:xfrm>
          <a:off x="2897188" y="1896995"/>
          <a:ext cx="1974677" cy="113973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yagram 6"/>
          <p:cNvGraphicFramePr/>
          <p:nvPr>
            <p:extLst/>
          </p:nvPr>
        </p:nvGraphicFramePr>
        <p:xfrm>
          <a:off x="5311776" y="1943100"/>
          <a:ext cx="1979613" cy="11258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8" name="Diyagram 7"/>
          <p:cNvGraphicFramePr/>
          <p:nvPr>
            <p:extLst/>
          </p:nvPr>
        </p:nvGraphicFramePr>
        <p:xfrm>
          <a:off x="7543800" y="1916833"/>
          <a:ext cx="1873250" cy="1224831"/>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9" name="Diyagram 8"/>
          <p:cNvGraphicFramePr/>
          <p:nvPr>
            <p:extLst/>
          </p:nvPr>
        </p:nvGraphicFramePr>
        <p:xfrm>
          <a:off x="4059185" y="3423480"/>
          <a:ext cx="2503399" cy="817589"/>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10" name="Diyagram 9"/>
          <p:cNvGraphicFramePr/>
          <p:nvPr>
            <p:extLst/>
          </p:nvPr>
        </p:nvGraphicFramePr>
        <p:xfrm>
          <a:off x="4041776" y="4365105"/>
          <a:ext cx="2414265" cy="822846"/>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11" name="Diyagram 10"/>
          <p:cNvGraphicFramePr/>
          <p:nvPr>
            <p:extLst/>
          </p:nvPr>
        </p:nvGraphicFramePr>
        <p:xfrm>
          <a:off x="4041775" y="5229201"/>
          <a:ext cx="2916238" cy="903313"/>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36" name="İçerik Yer Tutucusu 3"/>
          <p:cNvGraphicFramePr>
            <a:graphicFrameLocks/>
          </p:cNvGraphicFramePr>
          <p:nvPr>
            <p:extLst>
              <p:ext uri="{D42A27DB-BD31-4B8C-83A1-F6EECF244321}">
                <p14:modId xmlns:p14="http://schemas.microsoft.com/office/powerpoint/2010/main" val="3359484149"/>
              </p:ext>
            </p:extLst>
          </p:nvPr>
        </p:nvGraphicFramePr>
        <p:xfrm>
          <a:off x="2019300" y="116632"/>
          <a:ext cx="8153400" cy="5979368"/>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cxnSp>
        <p:nvCxnSpPr>
          <p:cNvPr id="19" name="Düz Bağlayıcı 18"/>
          <p:cNvCxnSpPr/>
          <p:nvPr/>
        </p:nvCxnSpPr>
        <p:spPr bwMode="auto">
          <a:xfrm>
            <a:off x="2598933" y="2996952"/>
            <a:ext cx="0" cy="2448272"/>
          </a:xfrm>
          <a:prstGeom prst="line">
            <a:avLst/>
          </a:prstGeom>
          <a:ln>
            <a:headEnd type="none" w="med" len="med"/>
            <a:tailEnd type="none" w="med" len="med"/>
          </a:ln>
          <a:extLst/>
        </p:spPr>
        <p:style>
          <a:lnRef idx="3">
            <a:schemeClr val="accent2"/>
          </a:lnRef>
          <a:fillRef idx="0">
            <a:schemeClr val="accent2"/>
          </a:fillRef>
          <a:effectRef idx="2">
            <a:schemeClr val="accent2"/>
          </a:effectRef>
          <a:fontRef idx="minor">
            <a:schemeClr val="tx1"/>
          </a:fontRef>
        </p:style>
      </p:cxnSp>
      <p:cxnSp>
        <p:nvCxnSpPr>
          <p:cNvPr id="24" name="Düz Bağlayıcı 23"/>
          <p:cNvCxnSpPr/>
          <p:nvPr/>
        </p:nvCxnSpPr>
        <p:spPr bwMode="auto">
          <a:xfrm>
            <a:off x="2598933" y="3645024"/>
            <a:ext cx="441406" cy="0"/>
          </a:xfrm>
          <a:prstGeom prst="line">
            <a:avLst/>
          </a:prstGeom>
          <a:ln>
            <a:headEnd type="none" w="med" len="med"/>
            <a:tailEnd type="none" w="med" len="med"/>
          </a:ln>
          <a:extLst/>
        </p:spPr>
        <p:style>
          <a:lnRef idx="3">
            <a:schemeClr val="accent2"/>
          </a:lnRef>
          <a:fillRef idx="0">
            <a:schemeClr val="accent2"/>
          </a:fillRef>
          <a:effectRef idx="2">
            <a:schemeClr val="accent2"/>
          </a:effectRef>
          <a:fontRef idx="minor">
            <a:schemeClr val="tx1"/>
          </a:fontRef>
        </p:style>
      </p:cxnSp>
      <p:cxnSp>
        <p:nvCxnSpPr>
          <p:cNvPr id="27" name="Düz Bağlayıcı 26"/>
          <p:cNvCxnSpPr/>
          <p:nvPr/>
        </p:nvCxnSpPr>
        <p:spPr bwMode="auto">
          <a:xfrm>
            <a:off x="2598934" y="4509120"/>
            <a:ext cx="472731" cy="0"/>
          </a:xfrm>
          <a:prstGeom prst="line">
            <a:avLst/>
          </a:prstGeom>
          <a:ln>
            <a:headEnd type="none" w="med" len="med"/>
            <a:tailEnd type="none" w="med" len="med"/>
          </a:ln>
          <a:extLst/>
        </p:spPr>
        <p:style>
          <a:lnRef idx="3">
            <a:schemeClr val="accent2"/>
          </a:lnRef>
          <a:fillRef idx="0">
            <a:schemeClr val="accent2"/>
          </a:fillRef>
          <a:effectRef idx="2">
            <a:schemeClr val="accent2"/>
          </a:effectRef>
          <a:fontRef idx="minor">
            <a:schemeClr val="tx1"/>
          </a:fontRef>
        </p:style>
      </p:cxnSp>
      <p:cxnSp>
        <p:nvCxnSpPr>
          <p:cNvPr id="31" name="Düz Bağlayıcı 30"/>
          <p:cNvCxnSpPr/>
          <p:nvPr/>
        </p:nvCxnSpPr>
        <p:spPr bwMode="auto">
          <a:xfrm>
            <a:off x="2598934" y="5445224"/>
            <a:ext cx="472731" cy="0"/>
          </a:xfrm>
          <a:prstGeom prst="line">
            <a:avLst/>
          </a:prstGeom>
          <a:ln>
            <a:headEnd type="none" w="med" len="med"/>
            <a:tailEnd type="none" w="med" len="med"/>
          </a:ln>
          <a:extLst/>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9879647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Başlık 1"/>
          <p:cNvSpPr>
            <a:spLocks noGrp="1"/>
          </p:cNvSpPr>
          <p:nvPr>
            <p:ph type="title"/>
          </p:nvPr>
        </p:nvSpPr>
        <p:spPr>
          <a:xfrm>
            <a:off x="2105487" y="528036"/>
            <a:ext cx="8229600" cy="648072"/>
          </a:xfrm>
          <a:solidFill>
            <a:schemeClr val="bg1"/>
          </a:solidFill>
        </p:spPr>
        <p:txBody>
          <a:bodyPr>
            <a:normAutofit/>
          </a:bodyPr>
          <a:lstStyle/>
          <a:p>
            <a:r>
              <a:rPr lang="tr-TR" altLang="tr-TR" dirty="0" smtClean="0">
                <a:solidFill>
                  <a:srgbClr val="C00000"/>
                </a:solidFill>
                <a:latin typeface="Times New Roman" panose="02020603050405020304" pitchFamily="18" charset="0"/>
                <a:cs typeface="Times New Roman" panose="02020603050405020304" pitchFamily="18" charset="0"/>
              </a:rPr>
              <a:t>Genel Bütçe Kapsamındaki Kamu İdareleri</a:t>
            </a:r>
          </a:p>
        </p:txBody>
      </p:sp>
      <p:sp>
        <p:nvSpPr>
          <p:cNvPr id="16387" name="İçerik Yer Tutucusu 2"/>
          <p:cNvSpPr>
            <a:spLocks noGrp="1"/>
          </p:cNvSpPr>
          <p:nvPr>
            <p:ph idx="1"/>
          </p:nvPr>
        </p:nvSpPr>
        <p:spPr>
          <a:xfrm>
            <a:off x="2285938" y="1247130"/>
            <a:ext cx="4734127" cy="529375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algn="just" eaLnBrk="0" fontAlgn="base" hangingPunct="0">
              <a:lnSpc>
                <a:spcPct val="100000"/>
              </a:lnSpc>
              <a:spcBef>
                <a:spcPts val="0"/>
              </a:spcBef>
              <a:spcAft>
                <a:spcPct val="0"/>
              </a:spcAft>
              <a:buClr>
                <a:srgbClr val="19426B"/>
              </a:buClr>
              <a:buNone/>
            </a:pPr>
            <a:r>
              <a:rPr lang="tr-TR" altLang="tr-TR" sz="1300" b="1" dirty="0" smtClean="0">
                <a:solidFill>
                  <a:schemeClr val="bg2">
                    <a:lumMod val="10000"/>
                  </a:schemeClr>
                </a:solidFill>
                <a:latin typeface="Arial" panose="020B0604020202020204" pitchFamily="34" charset="0"/>
                <a:cs typeface="Arial" panose="020B0604020202020204" pitchFamily="34" charset="0"/>
              </a:rPr>
              <a:t>1</a:t>
            </a:r>
            <a:r>
              <a:rPr lang="tr-TR" altLang="tr-TR" sz="1300" b="1" dirty="0">
                <a:solidFill>
                  <a:schemeClr val="bg2">
                    <a:lumMod val="10000"/>
                  </a:schemeClr>
                </a:solidFill>
                <a:latin typeface="Arial" panose="020B0604020202020204" pitchFamily="34" charset="0"/>
                <a:cs typeface="Arial" panose="020B0604020202020204" pitchFamily="34" charset="0"/>
              </a:rPr>
              <a:t>) Türkiye Büyük Millet Meclisi </a:t>
            </a:r>
            <a:r>
              <a:rPr lang="tr-TR" altLang="tr-TR" sz="1300" b="1" dirty="0" smtClean="0">
                <a:solidFill>
                  <a:schemeClr val="bg2">
                    <a:lumMod val="10000"/>
                  </a:schemeClr>
                </a:solidFill>
                <a:latin typeface="Arial" panose="020B0604020202020204" pitchFamily="34" charset="0"/>
                <a:cs typeface="Arial" panose="020B0604020202020204" pitchFamily="34" charset="0"/>
              </a:rPr>
              <a:t>                                               </a:t>
            </a:r>
            <a:endParaRPr lang="tr-TR" altLang="tr-TR" sz="1300" b="1" dirty="0">
              <a:solidFill>
                <a:schemeClr val="bg2">
                  <a:lumMod val="10000"/>
                </a:schemeClr>
              </a:solidFill>
              <a:latin typeface="Arial" panose="020B0604020202020204" pitchFamily="34" charset="0"/>
              <a:cs typeface="Arial" panose="020B0604020202020204" pitchFamily="34" charset="0"/>
            </a:endParaRPr>
          </a:p>
          <a:p>
            <a:pPr marL="0" algn="just" eaLnBrk="0" fontAlgn="base" hangingPunct="0">
              <a:lnSpc>
                <a:spcPct val="100000"/>
              </a:lnSpc>
              <a:spcBef>
                <a:spcPts val="0"/>
              </a:spcBef>
              <a:spcAft>
                <a:spcPct val="0"/>
              </a:spcAft>
              <a:buClr>
                <a:srgbClr val="19426B"/>
              </a:buClr>
              <a:buNone/>
            </a:pPr>
            <a:r>
              <a:rPr lang="tr-TR" altLang="tr-TR" sz="1300" b="1" dirty="0">
                <a:solidFill>
                  <a:schemeClr val="bg2">
                    <a:lumMod val="10000"/>
                  </a:schemeClr>
                </a:solidFill>
                <a:latin typeface="Arial" panose="020B0604020202020204" pitchFamily="34" charset="0"/>
                <a:cs typeface="Arial" panose="020B0604020202020204" pitchFamily="34" charset="0"/>
              </a:rPr>
              <a:t>2) Cumhurbaşkanlığı</a:t>
            </a:r>
          </a:p>
          <a:p>
            <a:pPr marL="0" algn="just" eaLnBrk="0" fontAlgn="base" hangingPunct="0">
              <a:lnSpc>
                <a:spcPct val="100000"/>
              </a:lnSpc>
              <a:spcBef>
                <a:spcPts val="0"/>
              </a:spcBef>
              <a:spcAft>
                <a:spcPct val="0"/>
              </a:spcAft>
              <a:buClr>
                <a:srgbClr val="19426B"/>
              </a:buClr>
              <a:buNone/>
            </a:pPr>
            <a:r>
              <a:rPr lang="tr-TR" altLang="tr-TR" sz="1300" b="1" dirty="0">
                <a:solidFill>
                  <a:schemeClr val="bg2">
                    <a:lumMod val="10000"/>
                  </a:schemeClr>
                </a:solidFill>
                <a:latin typeface="Arial" panose="020B0604020202020204" pitchFamily="34" charset="0"/>
                <a:cs typeface="Arial" panose="020B0604020202020204" pitchFamily="34" charset="0"/>
              </a:rPr>
              <a:t>3) Başbakanlık</a:t>
            </a:r>
          </a:p>
          <a:p>
            <a:pPr marL="0" algn="just" eaLnBrk="0" fontAlgn="base" hangingPunct="0">
              <a:lnSpc>
                <a:spcPct val="100000"/>
              </a:lnSpc>
              <a:spcBef>
                <a:spcPts val="0"/>
              </a:spcBef>
              <a:spcAft>
                <a:spcPct val="0"/>
              </a:spcAft>
              <a:buClr>
                <a:srgbClr val="19426B"/>
              </a:buClr>
              <a:buNone/>
            </a:pPr>
            <a:r>
              <a:rPr lang="tr-TR" altLang="tr-TR" sz="1300" b="1" dirty="0">
                <a:solidFill>
                  <a:schemeClr val="bg2">
                    <a:lumMod val="10000"/>
                  </a:schemeClr>
                </a:solidFill>
                <a:latin typeface="Arial" panose="020B0604020202020204" pitchFamily="34" charset="0"/>
                <a:cs typeface="Arial" panose="020B0604020202020204" pitchFamily="34" charset="0"/>
              </a:rPr>
              <a:t>4) Anayasa Mahkemesi</a:t>
            </a:r>
          </a:p>
          <a:p>
            <a:pPr marL="0" algn="just" eaLnBrk="0" fontAlgn="base" hangingPunct="0">
              <a:lnSpc>
                <a:spcPct val="100000"/>
              </a:lnSpc>
              <a:spcBef>
                <a:spcPts val="0"/>
              </a:spcBef>
              <a:spcAft>
                <a:spcPct val="0"/>
              </a:spcAft>
              <a:buClr>
                <a:srgbClr val="19426B"/>
              </a:buClr>
              <a:buNone/>
            </a:pPr>
            <a:r>
              <a:rPr lang="tr-TR" altLang="tr-TR" sz="1300" b="1" dirty="0">
                <a:solidFill>
                  <a:schemeClr val="bg2">
                    <a:lumMod val="10000"/>
                  </a:schemeClr>
                </a:solidFill>
                <a:latin typeface="Arial" panose="020B0604020202020204" pitchFamily="34" charset="0"/>
                <a:cs typeface="Arial" panose="020B0604020202020204" pitchFamily="34" charset="0"/>
              </a:rPr>
              <a:t>5) Yargıtay</a:t>
            </a:r>
          </a:p>
          <a:p>
            <a:pPr marL="0" algn="just" eaLnBrk="0" fontAlgn="base" hangingPunct="0">
              <a:lnSpc>
                <a:spcPct val="100000"/>
              </a:lnSpc>
              <a:spcBef>
                <a:spcPts val="0"/>
              </a:spcBef>
              <a:spcAft>
                <a:spcPct val="0"/>
              </a:spcAft>
              <a:buClr>
                <a:srgbClr val="19426B"/>
              </a:buClr>
              <a:buNone/>
            </a:pPr>
            <a:r>
              <a:rPr lang="tr-TR" altLang="tr-TR" sz="1300" b="1" dirty="0">
                <a:solidFill>
                  <a:schemeClr val="bg2">
                    <a:lumMod val="10000"/>
                  </a:schemeClr>
                </a:solidFill>
                <a:latin typeface="Arial" panose="020B0604020202020204" pitchFamily="34" charset="0"/>
                <a:cs typeface="Arial" panose="020B0604020202020204" pitchFamily="34" charset="0"/>
              </a:rPr>
              <a:t>6) Danıştay</a:t>
            </a:r>
          </a:p>
          <a:p>
            <a:pPr marL="0" algn="just" eaLnBrk="0" fontAlgn="base" hangingPunct="0">
              <a:lnSpc>
                <a:spcPct val="100000"/>
              </a:lnSpc>
              <a:spcBef>
                <a:spcPts val="0"/>
              </a:spcBef>
              <a:spcAft>
                <a:spcPct val="0"/>
              </a:spcAft>
              <a:buClr>
                <a:srgbClr val="19426B"/>
              </a:buClr>
              <a:buNone/>
            </a:pPr>
            <a:r>
              <a:rPr lang="tr-TR" altLang="tr-TR" sz="1300" b="1" dirty="0">
                <a:solidFill>
                  <a:schemeClr val="bg2">
                    <a:lumMod val="10000"/>
                  </a:schemeClr>
                </a:solidFill>
                <a:latin typeface="Arial" panose="020B0604020202020204" pitchFamily="34" charset="0"/>
                <a:cs typeface="Arial" panose="020B0604020202020204" pitchFamily="34" charset="0"/>
              </a:rPr>
              <a:t>7) Hâkimler ve Savcılar Yüksek Kurulu</a:t>
            </a:r>
          </a:p>
          <a:p>
            <a:pPr marL="0" algn="just" eaLnBrk="0" fontAlgn="base" hangingPunct="0">
              <a:lnSpc>
                <a:spcPct val="100000"/>
              </a:lnSpc>
              <a:spcBef>
                <a:spcPts val="0"/>
              </a:spcBef>
              <a:spcAft>
                <a:spcPct val="0"/>
              </a:spcAft>
              <a:buClr>
                <a:srgbClr val="19426B"/>
              </a:buClr>
              <a:buNone/>
            </a:pPr>
            <a:r>
              <a:rPr lang="tr-TR" altLang="tr-TR" sz="1300" b="1" dirty="0">
                <a:solidFill>
                  <a:schemeClr val="bg2">
                    <a:lumMod val="10000"/>
                  </a:schemeClr>
                </a:solidFill>
                <a:latin typeface="Arial" panose="020B0604020202020204" pitchFamily="34" charset="0"/>
                <a:cs typeface="Arial" panose="020B0604020202020204" pitchFamily="34" charset="0"/>
              </a:rPr>
              <a:t>8) Sayıştay</a:t>
            </a:r>
          </a:p>
          <a:p>
            <a:pPr marL="0" algn="just" eaLnBrk="0" fontAlgn="base" hangingPunct="0">
              <a:lnSpc>
                <a:spcPct val="100000"/>
              </a:lnSpc>
              <a:spcBef>
                <a:spcPts val="0"/>
              </a:spcBef>
              <a:spcAft>
                <a:spcPct val="0"/>
              </a:spcAft>
              <a:buClr>
                <a:srgbClr val="19426B"/>
              </a:buClr>
              <a:buNone/>
            </a:pPr>
            <a:r>
              <a:rPr lang="tr-TR" altLang="tr-TR" sz="1300" b="1" dirty="0">
                <a:solidFill>
                  <a:schemeClr val="bg2">
                    <a:lumMod val="10000"/>
                  </a:schemeClr>
                </a:solidFill>
                <a:latin typeface="Arial" panose="020B0604020202020204" pitchFamily="34" charset="0"/>
                <a:cs typeface="Arial" panose="020B0604020202020204" pitchFamily="34" charset="0"/>
              </a:rPr>
              <a:t>9) Adalet Bakanlığı</a:t>
            </a:r>
          </a:p>
          <a:p>
            <a:pPr marL="0" algn="just" eaLnBrk="0" fontAlgn="base" hangingPunct="0">
              <a:lnSpc>
                <a:spcPct val="100000"/>
              </a:lnSpc>
              <a:spcBef>
                <a:spcPts val="0"/>
              </a:spcBef>
              <a:spcAft>
                <a:spcPct val="0"/>
              </a:spcAft>
              <a:buClr>
                <a:srgbClr val="19426B"/>
              </a:buClr>
              <a:buNone/>
            </a:pPr>
            <a:r>
              <a:rPr lang="tr-TR" altLang="tr-TR" sz="1300" b="1" dirty="0">
                <a:solidFill>
                  <a:schemeClr val="bg2">
                    <a:lumMod val="10000"/>
                  </a:schemeClr>
                </a:solidFill>
                <a:latin typeface="Arial" panose="020B0604020202020204" pitchFamily="34" charset="0"/>
                <a:cs typeface="Arial" panose="020B0604020202020204" pitchFamily="34" charset="0"/>
              </a:rPr>
              <a:t>10) Millî Savunma Bakanlığı</a:t>
            </a:r>
          </a:p>
          <a:p>
            <a:pPr marL="0" algn="just" eaLnBrk="0" fontAlgn="base" hangingPunct="0">
              <a:lnSpc>
                <a:spcPct val="100000"/>
              </a:lnSpc>
              <a:spcBef>
                <a:spcPts val="0"/>
              </a:spcBef>
              <a:spcAft>
                <a:spcPct val="0"/>
              </a:spcAft>
              <a:buClr>
                <a:srgbClr val="19426B"/>
              </a:buClr>
              <a:buNone/>
            </a:pPr>
            <a:r>
              <a:rPr lang="tr-TR" altLang="tr-TR" sz="1300" b="1" dirty="0">
                <a:solidFill>
                  <a:schemeClr val="bg2">
                    <a:lumMod val="10000"/>
                  </a:schemeClr>
                </a:solidFill>
                <a:latin typeface="Arial" panose="020B0604020202020204" pitchFamily="34" charset="0"/>
                <a:cs typeface="Arial" panose="020B0604020202020204" pitchFamily="34" charset="0"/>
              </a:rPr>
              <a:t>11) İçişleri Bakanlığı</a:t>
            </a:r>
          </a:p>
          <a:p>
            <a:pPr marL="0" algn="just" eaLnBrk="0" fontAlgn="base" hangingPunct="0">
              <a:lnSpc>
                <a:spcPct val="100000"/>
              </a:lnSpc>
              <a:spcBef>
                <a:spcPts val="0"/>
              </a:spcBef>
              <a:spcAft>
                <a:spcPct val="0"/>
              </a:spcAft>
              <a:buClr>
                <a:srgbClr val="19426B"/>
              </a:buClr>
              <a:buNone/>
            </a:pPr>
            <a:r>
              <a:rPr lang="tr-TR" altLang="tr-TR" sz="1300" b="1" dirty="0">
                <a:solidFill>
                  <a:schemeClr val="bg2">
                    <a:lumMod val="10000"/>
                  </a:schemeClr>
                </a:solidFill>
                <a:latin typeface="Arial" panose="020B0604020202020204" pitchFamily="34" charset="0"/>
                <a:cs typeface="Arial" panose="020B0604020202020204" pitchFamily="34" charset="0"/>
              </a:rPr>
              <a:t>12) Dışişleri Bakanlığı</a:t>
            </a:r>
          </a:p>
          <a:p>
            <a:pPr marL="0" algn="just" eaLnBrk="0" fontAlgn="base" hangingPunct="0">
              <a:lnSpc>
                <a:spcPct val="100000"/>
              </a:lnSpc>
              <a:spcBef>
                <a:spcPts val="0"/>
              </a:spcBef>
              <a:spcAft>
                <a:spcPct val="0"/>
              </a:spcAft>
              <a:buClr>
                <a:srgbClr val="19426B"/>
              </a:buClr>
              <a:buNone/>
            </a:pPr>
            <a:r>
              <a:rPr lang="tr-TR" altLang="tr-TR" sz="1300" b="1" dirty="0">
                <a:solidFill>
                  <a:schemeClr val="bg2">
                    <a:lumMod val="10000"/>
                  </a:schemeClr>
                </a:solidFill>
                <a:latin typeface="Arial" panose="020B0604020202020204" pitchFamily="34" charset="0"/>
                <a:cs typeface="Arial" panose="020B0604020202020204" pitchFamily="34" charset="0"/>
              </a:rPr>
              <a:t>13) Maliye Bakanlığı</a:t>
            </a:r>
          </a:p>
          <a:p>
            <a:pPr marL="0" algn="just" eaLnBrk="0" fontAlgn="base" hangingPunct="0">
              <a:lnSpc>
                <a:spcPct val="100000"/>
              </a:lnSpc>
              <a:spcBef>
                <a:spcPts val="0"/>
              </a:spcBef>
              <a:spcAft>
                <a:spcPct val="0"/>
              </a:spcAft>
              <a:buClr>
                <a:srgbClr val="19426B"/>
              </a:buClr>
              <a:buNone/>
            </a:pPr>
            <a:r>
              <a:rPr lang="tr-TR" altLang="tr-TR" sz="1300" b="1" dirty="0">
                <a:solidFill>
                  <a:schemeClr val="bg2">
                    <a:lumMod val="10000"/>
                  </a:schemeClr>
                </a:solidFill>
                <a:latin typeface="Arial" panose="020B0604020202020204" pitchFamily="34" charset="0"/>
                <a:cs typeface="Arial" panose="020B0604020202020204" pitchFamily="34" charset="0"/>
              </a:rPr>
              <a:t>14) Millî Eğitim Bakanlığı</a:t>
            </a:r>
          </a:p>
          <a:p>
            <a:pPr marL="0" algn="just" eaLnBrk="0" fontAlgn="base" hangingPunct="0">
              <a:lnSpc>
                <a:spcPct val="100000"/>
              </a:lnSpc>
              <a:spcBef>
                <a:spcPts val="0"/>
              </a:spcBef>
              <a:spcAft>
                <a:spcPct val="0"/>
              </a:spcAft>
              <a:buClr>
                <a:srgbClr val="19426B"/>
              </a:buClr>
              <a:buNone/>
            </a:pPr>
            <a:r>
              <a:rPr lang="tr-TR" altLang="tr-TR" sz="1300" b="1" dirty="0">
                <a:solidFill>
                  <a:schemeClr val="bg2">
                    <a:lumMod val="10000"/>
                  </a:schemeClr>
                </a:solidFill>
                <a:latin typeface="Arial" panose="020B0604020202020204" pitchFamily="34" charset="0"/>
                <a:cs typeface="Arial" panose="020B0604020202020204" pitchFamily="34" charset="0"/>
              </a:rPr>
              <a:t>15) Sağlık Bakanlığı</a:t>
            </a:r>
          </a:p>
          <a:p>
            <a:pPr marL="0" algn="just" eaLnBrk="0" fontAlgn="base" hangingPunct="0">
              <a:lnSpc>
                <a:spcPct val="100000"/>
              </a:lnSpc>
              <a:spcBef>
                <a:spcPts val="0"/>
              </a:spcBef>
              <a:spcAft>
                <a:spcPct val="0"/>
              </a:spcAft>
              <a:buClr>
                <a:srgbClr val="19426B"/>
              </a:buClr>
              <a:buNone/>
            </a:pPr>
            <a:r>
              <a:rPr lang="tr-TR" altLang="tr-TR" sz="1300" b="1" dirty="0">
                <a:solidFill>
                  <a:schemeClr val="bg2">
                    <a:lumMod val="10000"/>
                  </a:schemeClr>
                </a:solidFill>
                <a:latin typeface="Arial" panose="020B0604020202020204" pitchFamily="34" charset="0"/>
                <a:cs typeface="Arial" panose="020B0604020202020204" pitchFamily="34" charset="0"/>
              </a:rPr>
              <a:t>16) Ulaştırma, Denizcilik ve Haberleşme Bakanlığı</a:t>
            </a:r>
          </a:p>
          <a:p>
            <a:pPr marL="0" algn="just" eaLnBrk="0" fontAlgn="base" hangingPunct="0">
              <a:lnSpc>
                <a:spcPct val="100000"/>
              </a:lnSpc>
              <a:spcBef>
                <a:spcPts val="0"/>
              </a:spcBef>
              <a:spcAft>
                <a:spcPct val="0"/>
              </a:spcAft>
              <a:buClr>
                <a:srgbClr val="19426B"/>
              </a:buClr>
              <a:buNone/>
            </a:pPr>
            <a:r>
              <a:rPr lang="tr-TR" altLang="tr-TR" sz="1300" b="1" dirty="0">
                <a:solidFill>
                  <a:schemeClr val="bg2">
                    <a:lumMod val="10000"/>
                  </a:schemeClr>
                </a:solidFill>
                <a:latin typeface="Arial" panose="020B0604020202020204" pitchFamily="34" charset="0"/>
                <a:cs typeface="Arial" panose="020B0604020202020204" pitchFamily="34" charset="0"/>
              </a:rPr>
              <a:t>17) Çalışma ve Sosyal Güvenlik Bakanlığı</a:t>
            </a:r>
          </a:p>
          <a:p>
            <a:pPr marL="0" algn="just" eaLnBrk="0" fontAlgn="base" hangingPunct="0">
              <a:lnSpc>
                <a:spcPct val="100000"/>
              </a:lnSpc>
              <a:spcBef>
                <a:spcPts val="0"/>
              </a:spcBef>
              <a:spcAft>
                <a:spcPct val="0"/>
              </a:spcAft>
              <a:buClr>
                <a:srgbClr val="19426B"/>
              </a:buClr>
              <a:buNone/>
            </a:pPr>
            <a:r>
              <a:rPr lang="tr-TR" altLang="tr-TR" sz="1300" b="1" dirty="0">
                <a:solidFill>
                  <a:schemeClr val="bg2">
                    <a:lumMod val="10000"/>
                  </a:schemeClr>
                </a:solidFill>
                <a:latin typeface="Arial" panose="020B0604020202020204" pitchFamily="34" charset="0"/>
                <a:cs typeface="Arial" panose="020B0604020202020204" pitchFamily="34" charset="0"/>
              </a:rPr>
              <a:t>18) Enerji ve Tabiî Kaynaklar Bakanlığı</a:t>
            </a:r>
          </a:p>
          <a:p>
            <a:pPr marL="0" algn="just" eaLnBrk="0" fontAlgn="base" hangingPunct="0">
              <a:lnSpc>
                <a:spcPct val="100000"/>
              </a:lnSpc>
              <a:spcBef>
                <a:spcPts val="0"/>
              </a:spcBef>
              <a:spcAft>
                <a:spcPct val="0"/>
              </a:spcAft>
              <a:buClr>
                <a:srgbClr val="19426B"/>
              </a:buClr>
              <a:buNone/>
            </a:pPr>
            <a:r>
              <a:rPr lang="tr-TR" altLang="tr-TR" sz="1300" b="1" dirty="0">
                <a:solidFill>
                  <a:schemeClr val="bg2">
                    <a:lumMod val="10000"/>
                  </a:schemeClr>
                </a:solidFill>
                <a:latin typeface="Arial" panose="020B0604020202020204" pitchFamily="34" charset="0"/>
                <a:cs typeface="Arial" panose="020B0604020202020204" pitchFamily="34" charset="0"/>
              </a:rPr>
              <a:t>19) Kültür ve Turizm Bakanlığı</a:t>
            </a:r>
          </a:p>
          <a:p>
            <a:pPr marL="0" algn="just" eaLnBrk="0" fontAlgn="base" hangingPunct="0">
              <a:lnSpc>
                <a:spcPct val="100000"/>
              </a:lnSpc>
              <a:spcBef>
                <a:spcPts val="0"/>
              </a:spcBef>
              <a:spcAft>
                <a:spcPct val="0"/>
              </a:spcAft>
              <a:buClr>
                <a:srgbClr val="19426B"/>
              </a:buClr>
              <a:buNone/>
            </a:pPr>
            <a:r>
              <a:rPr lang="tr-TR" altLang="tr-TR" sz="1300" b="1" dirty="0">
                <a:solidFill>
                  <a:schemeClr val="bg2">
                    <a:lumMod val="10000"/>
                  </a:schemeClr>
                </a:solidFill>
                <a:latin typeface="Arial" panose="020B0604020202020204" pitchFamily="34" charset="0"/>
                <a:cs typeface="Arial" panose="020B0604020202020204" pitchFamily="34" charset="0"/>
              </a:rPr>
              <a:t>20) Aile ve Sosyal Politikalar Bakanlığı </a:t>
            </a:r>
          </a:p>
          <a:p>
            <a:pPr marL="0" algn="just" eaLnBrk="0" fontAlgn="base" hangingPunct="0">
              <a:lnSpc>
                <a:spcPct val="100000"/>
              </a:lnSpc>
              <a:spcBef>
                <a:spcPts val="0"/>
              </a:spcBef>
              <a:spcAft>
                <a:spcPct val="0"/>
              </a:spcAft>
              <a:buClr>
                <a:srgbClr val="19426B"/>
              </a:buClr>
              <a:buNone/>
            </a:pPr>
            <a:r>
              <a:rPr lang="tr-TR" altLang="tr-TR" sz="1300" b="1" dirty="0">
                <a:solidFill>
                  <a:schemeClr val="bg2">
                    <a:lumMod val="10000"/>
                  </a:schemeClr>
                </a:solidFill>
                <a:latin typeface="Arial" panose="020B0604020202020204" pitchFamily="34" charset="0"/>
                <a:cs typeface="Arial" panose="020B0604020202020204" pitchFamily="34" charset="0"/>
              </a:rPr>
              <a:t>21) Avrupa Birliği Bakanlığı </a:t>
            </a:r>
          </a:p>
          <a:p>
            <a:pPr marL="0" algn="just" eaLnBrk="0" fontAlgn="base" hangingPunct="0">
              <a:lnSpc>
                <a:spcPct val="100000"/>
              </a:lnSpc>
              <a:spcBef>
                <a:spcPts val="0"/>
              </a:spcBef>
              <a:spcAft>
                <a:spcPct val="0"/>
              </a:spcAft>
              <a:buClr>
                <a:srgbClr val="19426B"/>
              </a:buClr>
              <a:buNone/>
            </a:pPr>
            <a:r>
              <a:rPr lang="tr-TR" altLang="tr-TR" sz="1300" b="1" dirty="0">
                <a:solidFill>
                  <a:schemeClr val="bg2">
                    <a:lumMod val="10000"/>
                  </a:schemeClr>
                </a:solidFill>
                <a:latin typeface="Arial" panose="020B0604020202020204" pitchFamily="34" charset="0"/>
                <a:cs typeface="Arial" panose="020B0604020202020204" pitchFamily="34" charset="0"/>
              </a:rPr>
              <a:t>22) Bilim, Sanayi ve Teknoloji Bakanlığı </a:t>
            </a:r>
          </a:p>
          <a:p>
            <a:pPr marL="0" algn="just" eaLnBrk="0" fontAlgn="base" hangingPunct="0">
              <a:lnSpc>
                <a:spcPct val="100000"/>
              </a:lnSpc>
              <a:spcBef>
                <a:spcPts val="0"/>
              </a:spcBef>
              <a:spcAft>
                <a:spcPct val="0"/>
              </a:spcAft>
              <a:buClr>
                <a:srgbClr val="19426B"/>
              </a:buClr>
              <a:buNone/>
            </a:pPr>
            <a:r>
              <a:rPr lang="tr-TR" altLang="tr-TR" sz="1300" b="1" dirty="0">
                <a:solidFill>
                  <a:schemeClr val="bg2">
                    <a:lumMod val="10000"/>
                  </a:schemeClr>
                </a:solidFill>
                <a:latin typeface="Arial" panose="020B0604020202020204" pitchFamily="34" charset="0"/>
                <a:cs typeface="Arial" panose="020B0604020202020204" pitchFamily="34" charset="0"/>
              </a:rPr>
              <a:t>23) Çevre ve Şehircilik Bakanlığı </a:t>
            </a:r>
          </a:p>
          <a:p>
            <a:pPr marL="0" algn="just" eaLnBrk="0" fontAlgn="base" hangingPunct="0">
              <a:lnSpc>
                <a:spcPct val="100000"/>
              </a:lnSpc>
              <a:spcBef>
                <a:spcPts val="0"/>
              </a:spcBef>
              <a:spcAft>
                <a:spcPct val="0"/>
              </a:spcAft>
              <a:buClr>
                <a:srgbClr val="19426B"/>
              </a:buClr>
              <a:buNone/>
            </a:pPr>
            <a:r>
              <a:rPr lang="tr-TR" altLang="tr-TR" sz="1300" b="1" dirty="0">
                <a:solidFill>
                  <a:schemeClr val="bg2">
                    <a:lumMod val="10000"/>
                  </a:schemeClr>
                </a:solidFill>
                <a:latin typeface="Arial" panose="020B0604020202020204" pitchFamily="34" charset="0"/>
                <a:cs typeface="Arial" panose="020B0604020202020204" pitchFamily="34" charset="0"/>
              </a:rPr>
              <a:t>24) Ekonomi Bakanlığı</a:t>
            </a:r>
          </a:p>
          <a:p>
            <a:pPr marL="0" algn="just" eaLnBrk="0" fontAlgn="base" hangingPunct="0">
              <a:lnSpc>
                <a:spcPct val="100000"/>
              </a:lnSpc>
              <a:spcBef>
                <a:spcPts val="0"/>
              </a:spcBef>
              <a:spcAft>
                <a:spcPct val="0"/>
              </a:spcAft>
              <a:buClr>
                <a:srgbClr val="19426B"/>
              </a:buClr>
              <a:buNone/>
            </a:pPr>
            <a:r>
              <a:rPr lang="tr-TR" altLang="tr-TR" sz="1300" b="1" dirty="0">
                <a:solidFill>
                  <a:schemeClr val="bg2">
                    <a:lumMod val="10000"/>
                  </a:schemeClr>
                </a:solidFill>
                <a:latin typeface="Arial" panose="020B0604020202020204" pitchFamily="34" charset="0"/>
                <a:cs typeface="Arial" panose="020B0604020202020204" pitchFamily="34" charset="0"/>
              </a:rPr>
              <a:t>25) Gençlik ve Spor Bakanlığı </a:t>
            </a:r>
          </a:p>
          <a:p>
            <a:pPr marL="0" algn="just" eaLnBrk="0" fontAlgn="base" hangingPunct="0">
              <a:lnSpc>
                <a:spcPct val="100000"/>
              </a:lnSpc>
              <a:spcBef>
                <a:spcPts val="0"/>
              </a:spcBef>
              <a:spcAft>
                <a:spcPct val="0"/>
              </a:spcAft>
              <a:buClr>
                <a:srgbClr val="19426B"/>
              </a:buClr>
              <a:buNone/>
            </a:pPr>
            <a:r>
              <a:rPr lang="tr-TR" altLang="tr-TR" sz="1300" b="1" dirty="0">
                <a:solidFill>
                  <a:schemeClr val="bg2">
                    <a:lumMod val="10000"/>
                  </a:schemeClr>
                </a:solidFill>
                <a:latin typeface="Arial" panose="020B0604020202020204" pitchFamily="34" charset="0"/>
                <a:cs typeface="Arial" panose="020B0604020202020204" pitchFamily="34" charset="0"/>
              </a:rPr>
              <a:t>26) Gıda, Tarım ve Hayvancılık </a:t>
            </a:r>
            <a:r>
              <a:rPr lang="tr-TR" altLang="tr-TR" sz="1300" b="1" dirty="0" smtClean="0">
                <a:solidFill>
                  <a:schemeClr val="bg2">
                    <a:lumMod val="10000"/>
                  </a:schemeClr>
                </a:solidFill>
                <a:latin typeface="Arial" panose="020B0604020202020204" pitchFamily="34" charset="0"/>
                <a:cs typeface="Arial" panose="020B0604020202020204" pitchFamily="34" charset="0"/>
              </a:rPr>
              <a:t>Bakanlığı</a:t>
            </a:r>
            <a:endParaRPr lang="tr-TR" altLang="tr-TR" sz="1300" b="1" dirty="0">
              <a:solidFill>
                <a:schemeClr val="bg2">
                  <a:lumMod val="10000"/>
                </a:schemeClr>
              </a:solidFill>
              <a:latin typeface="Arial" panose="020B0604020202020204" pitchFamily="34" charset="0"/>
              <a:cs typeface="Arial" panose="020B0604020202020204" pitchFamily="34" charset="0"/>
            </a:endParaRPr>
          </a:p>
        </p:txBody>
      </p:sp>
      <p:sp>
        <p:nvSpPr>
          <p:cNvPr id="13316" name="Metin kutusu 6"/>
          <p:cNvSpPr txBox="1">
            <a:spLocks noChangeArrowheads="1"/>
          </p:cNvSpPr>
          <p:nvPr/>
        </p:nvSpPr>
        <p:spPr bwMode="auto">
          <a:xfrm>
            <a:off x="7512760" y="1247130"/>
            <a:ext cx="4382261" cy="553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sz="2800" b="1">
                <a:solidFill>
                  <a:schemeClr val="tx1"/>
                </a:solidFill>
                <a:latin typeface="Comic Sans MS" pitchFamily="66" charset="0"/>
              </a:defRPr>
            </a:lvl1pPr>
            <a:lvl2pPr marL="742950" indent="-285750" algn="l">
              <a:buClr>
                <a:schemeClr val="accent1"/>
              </a:buClr>
              <a:buChar char="§"/>
              <a:defRPr sz="2800">
                <a:solidFill>
                  <a:schemeClr val="tx1"/>
                </a:solidFill>
                <a:latin typeface="Comic Sans MS" pitchFamily="66" charset="0"/>
              </a:defRPr>
            </a:lvl2pPr>
            <a:lvl3pPr marL="1143000" indent="-228600" algn="l">
              <a:buChar char="•"/>
              <a:defRPr sz="2400">
                <a:solidFill>
                  <a:schemeClr val="tx1"/>
                </a:solidFill>
                <a:latin typeface="Comic Sans MS" pitchFamily="66" charset="0"/>
              </a:defRPr>
            </a:lvl3pPr>
            <a:lvl4pPr marL="1600200" indent="-228600" algn="l">
              <a:buChar char="–"/>
              <a:defRPr sz="2000">
                <a:solidFill>
                  <a:schemeClr val="tx1"/>
                </a:solidFill>
                <a:latin typeface="Comic Sans MS" pitchFamily="66" charset="0"/>
              </a:defRPr>
            </a:lvl4pPr>
            <a:lvl5pPr marL="2057400" indent="-228600" algn="l">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just" eaLnBrk="0" fontAlgn="base" hangingPunct="0">
              <a:spcBef>
                <a:spcPct val="20000"/>
              </a:spcBef>
              <a:spcAft>
                <a:spcPct val="0"/>
              </a:spcAft>
              <a:buClr>
                <a:srgbClr val="19426B"/>
              </a:buClr>
              <a:buFont typeface="Wingdings" pitchFamily="2" charset="2"/>
              <a:buNone/>
            </a:pPr>
            <a:r>
              <a:rPr lang="tr-TR" altLang="tr-TR" sz="1300" dirty="0" smtClean="0">
                <a:solidFill>
                  <a:schemeClr val="bg2">
                    <a:lumMod val="10000"/>
                  </a:schemeClr>
                </a:solidFill>
                <a:latin typeface="Arial" panose="020B0604020202020204" pitchFamily="34" charset="0"/>
                <a:cs typeface="Arial" panose="020B0604020202020204" pitchFamily="34" charset="0"/>
              </a:rPr>
              <a:t>27</a:t>
            </a:r>
            <a:r>
              <a:rPr lang="tr-TR" altLang="tr-TR" sz="1300" dirty="0">
                <a:solidFill>
                  <a:schemeClr val="bg2">
                    <a:lumMod val="10000"/>
                  </a:schemeClr>
                </a:solidFill>
                <a:latin typeface="Arial" panose="020B0604020202020204" pitchFamily="34" charset="0"/>
                <a:cs typeface="Arial" panose="020B0604020202020204" pitchFamily="34" charset="0"/>
              </a:rPr>
              <a:t>) Gümrük ve Ticaret Bakanlığı </a:t>
            </a:r>
          </a:p>
          <a:p>
            <a:pPr algn="just" eaLnBrk="0" fontAlgn="base" hangingPunct="0">
              <a:spcBef>
                <a:spcPct val="20000"/>
              </a:spcBef>
              <a:spcAft>
                <a:spcPct val="0"/>
              </a:spcAft>
              <a:buClr>
                <a:srgbClr val="19426B"/>
              </a:buClr>
              <a:buFont typeface="Wingdings" pitchFamily="2" charset="2"/>
              <a:buNone/>
            </a:pPr>
            <a:r>
              <a:rPr lang="tr-TR" altLang="tr-TR" sz="1300" dirty="0">
                <a:solidFill>
                  <a:schemeClr val="bg2">
                    <a:lumMod val="10000"/>
                  </a:schemeClr>
                </a:solidFill>
                <a:latin typeface="Arial" panose="020B0604020202020204" pitchFamily="34" charset="0"/>
                <a:cs typeface="Arial" panose="020B0604020202020204" pitchFamily="34" charset="0"/>
              </a:rPr>
              <a:t>28 Kalkınma Bakanlığı</a:t>
            </a:r>
          </a:p>
          <a:p>
            <a:pPr algn="just" eaLnBrk="0" fontAlgn="base" hangingPunct="0">
              <a:spcBef>
                <a:spcPct val="20000"/>
              </a:spcBef>
              <a:spcAft>
                <a:spcPct val="0"/>
              </a:spcAft>
              <a:buClr>
                <a:srgbClr val="19426B"/>
              </a:buClr>
              <a:buFont typeface="Wingdings" pitchFamily="2" charset="2"/>
              <a:buNone/>
            </a:pPr>
            <a:r>
              <a:rPr lang="tr-TR" altLang="tr-TR" sz="1300" dirty="0">
                <a:solidFill>
                  <a:schemeClr val="bg2">
                    <a:lumMod val="10000"/>
                  </a:schemeClr>
                </a:solidFill>
                <a:latin typeface="Arial" panose="020B0604020202020204" pitchFamily="34" charset="0"/>
                <a:cs typeface="Arial" panose="020B0604020202020204" pitchFamily="34" charset="0"/>
              </a:rPr>
              <a:t>29) Orman ve Su İşleri Bakanlığı </a:t>
            </a:r>
          </a:p>
          <a:p>
            <a:pPr algn="just" eaLnBrk="0" fontAlgn="base" hangingPunct="0">
              <a:spcBef>
                <a:spcPct val="20000"/>
              </a:spcBef>
              <a:spcAft>
                <a:spcPct val="0"/>
              </a:spcAft>
              <a:buClr>
                <a:srgbClr val="19426B"/>
              </a:buClr>
              <a:buFont typeface="Wingdings" pitchFamily="2" charset="2"/>
              <a:buNone/>
            </a:pPr>
            <a:r>
              <a:rPr lang="tr-TR" altLang="tr-TR" sz="1300" dirty="0">
                <a:solidFill>
                  <a:schemeClr val="bg2">
                    <a:lumMod val="10000"/>
                  </a:schemeClr>
                </a:solidFill>
                <a:latin typeface="Arial" panose="020B0604020202020204" pitchFamily="34" charset="0"/>
                <a:cs typeface="Arial" panose="020B0604020202020204" pitchFamily="34" charset="0"/>
              </a:rPr>
              <a:t>30) Millî Güvenlik Kurulu Genel Sekreterliği</a:t>
            </a:r>
          </a:p>
          <a:p>
            <a:pPr algn="just" eaLnBrk="0" fontAlgn="base" hangingPunct="0">
              <a:spcBef>
                <a:spcPct val="20000"/>
              </a:spcBef>
              <a:spcAft>
                <a:spcPct val="0"/>
              </a:spcAft>
              <a:buClr>
                <a:srgbClr val="19426B"/>
              </a:buClr>
              <a:buFont typeface="Wingdings" pitchFamily="2" charset="2"/>
              <a:buNone/>
            </a:pPr>
            <a:r>
              <a:rPr lang="tr-TR" altLang="tr-TR" sz="1300" dirty="0">
                <a:solidFill>
                  <a:schemeClr val="bg2">
                    <a:lumMod val="10000"/>
                  </a:schemeClr>
                </a:solidFill>
                <a:latin typeface="Arial" panose="020B0604020202020204" pitchFamily="34" charset="0"/>
                <a:cs typeface="Arial" panose="020B0604020202020204" pitchFamily="34" charset="0"/>
              </a:rPr>
              <a:t>31) Millî İstihbarat Teşkilatı Müsteşarlığı</a:t>
            </a:r>
          </a:p>
          <a:p>
            <a:pPr algn="just" eaLnBrk="0" fontAlgn="base" hangingPunct="0">
              <a:spcBef>
                <a:spcPct val="20000"/>
              </a:spcBef>
              <a:spcAft>
                <a:spcPct val="0"/>
              </a:spcAft>
              <a:buClr>
                <a:srgbClr val="19426B"/>
              </a:buClr>
              <a:buFont typeface="Wingdings" pitchFamily="2" charset="2"/>
              <a:buNone/>
            </a:pPr>
            <a:r>
              <a:rPr lang="tr-TR" altLang="tr-TR" sz="1300" dirty="0">
                <a:solidFill>
                  <a:schemeClr val="bg2">
                    <a:lumMod val="10000"/>
                  </a:schemeClr>
                </a:solidFill>
                <a:latin typeface="Arial" panose="020B0604020202020204" pitchFamily="34" charset="0"/>
                <a:cs typeface="Arial" panose="020B0604020202020204" pitchFamily="34" charset="0"/>
              </a:rPr>
              <a:t>32) Jandarma Genel Komutanlığı</a:t>
            </a:r>
          </a:p>
          <a:p>
            <a:pPr algn="just" eaLnBrk="0" fontAlgn="base" hangingPunct="0">
              <a:spcBef>
                <a:spcPct val="20000"/>
              </a:spcBef>
              <a:spcAft>
                <a:spcPct val="0"/>
              </a:spcAft>
              <a:buClr>
                <a:srgbClr val="19426B"/>
              </a:buClr>
              <a:buFont typeface="Wingdings" pitchFamily="2" charset="2"/>
              <a:buNone/>
            </a:pPr>
            <a:r>
              <a:rPr lang="tr-TR" altLang="tr-TR" sz="1300" dirty="0">
                <a:solidFill>
                  <a:schemeClr val="bg2">
                    <a:lumMod val="10000"/>
                  </a:schemeClr>
                </a:solidFill>
                <a:latin typeface="Arial" panose="020B0604020202020204" pitchFamily="34" charset="0"/>
                <a:cs typeface="Arial" panose="020B0604020202020204" pitchFamily="34" charset="0"/>
              </a:rPr>
              <a:t>33) Sahil Güvenlik Komutanlığı</a:t>
            </a:r>
          </a:p>
          <a:p>
            <a:pPr algn="just" eaLnBrk="0" fontAlgn="base" hangingPunct="0">
              <a:spcBef>
                <a:spcPct val="20000"/>
              </a:spcBef>
              <a:spcAft>
                <a:spcPct val="0"/>
              </a:spcAft>
              <a:buClr>
                <a:srgbClr val="19426B"/>
              </a:buClr>
              <a:buFont typeface="Wingdings" pitchFamily="2" charset="2"/>
              <a:buNone/>
            </a:pPr>
            <a:r>
              <a:rPr lang="tr-TR" altLang="tr-TR" sz="1300" dirty="0">
                <a:solidFill>
                  <a:schemeClr val="bg2">
                    <a:lumMod val="10000"/>
                  </a:schemeClr>
                </a:solidFill>
                <a:latin typeface="Arial" panose="020B0604020202020204" pitchFamily="34" charset="0"/>
                <a:cs typeface="Arial" panose="020B0604020202020204" pitchFamily="34" charset="0"/>
              </a:rPr>
              <a:t>34) Emniyet Genel Müdürlüğü</a:t>
            </a:r>
          </a:p>
          <a:p>
            <a:pPr algn="just" eaLnBrk="0" fontAlgn="base" hangingPunct="0">
              <a:spcBef>
                <a:spcPct val="20000"/>
              </a:spcBef>
              <a:spcAft>
                <a:spcPct val="0"/>
              </a:spcAft>
              <a:buClr>
                <a:srgbClr val="19426B"/>
              </a:buClr>
              <a:buFont typeface="Wingdings" pitchFamily="2" charset="2"/>
              <a:buNone/>
            </a:pPr>
            <a:r>
              <a:rPr lang="tr-TR" altLang="tr-TR" sz="1300" dirty="0">
                <a:solidFill>
                  <a:schemeClr val="bg2">
                    <a:lumMod val="10000"/>
                  </a:schemeClr>
                </a:solidFill>
                <a:latin typeface="Arial" panose="020B0604020202020204" pitchFamily="34" charset="0"/>
                <a:cs typeface="Arial" panose="020B0604020202020204" pitchFamily="34" charset="0"/>
              </a:rPr>
              <a:t>35) Diyanet İşleri Başkanlığı</a:t>
            </a:r>
          </a:p>
          <a:p>
            <a:pPr algn="just" eaLnBrk="0" fontAlgn="base" hangingPunct="0">
              <a:spcBef>
                <a:spcPct val="20000"/>
              </a:spcBef>
              <a:spcAft>
                <a:spcPct val="0"/>
              </a:spcAft>
              <a:buClr>
                <a:srgbClr val="19426B"/>
              </a:buClr>
              <a:buFont typeface="Wingdings" pitchFamily="2" charset="2"/>
              <a:buNone/>
            </a:pPr>
            <a:r>
              <a:rPr lang="tr-TR" altLang="tr-TR" sz="1300" dirty="0">
                <a:solidFill>
                  <a:schemeClr val="bg2">
                    <a:lumMod val="10000"/>
                  </a:schemeClr>
                </a:solidFill>
                <a:latin typeface="Arial" panose="020B0604020202020204" pitchFamily="34" charset="0"/>
                <a:cs typeface="Arial" panose="020B0604020202020204" pitchFamily="34" charset="0"/>
              </a:rPr>
              <a:t>36) Hazine Müsteşarlığı</a:t>
            </a:r>
          </a:p>
          <a:p>
            <a:pPr algn="just" eaLnBrk="0" fontAlgn="base" hangingPunct="0">
              <a:spcBef>
                <a:spcPct val="20000"/>
              </a:spcBef>
              <a:spcAft>
                <a:spcPct val="0"/>
              </a:spcAft>
              <a:buClr>
                <a:srgbClr val="19426B"/>
              </a:buClr>
              <a:buFont typeface="Wingdings" pitchFamily="2" charset="2"/>
              <a:buNone/>
            </a:pPr>
            <a:r>
              <a:rPr lang="tr-TR" altLang="tr-TR" sz="1300" dirty="0">
                <a:solidFill>
                  <a:schemeClr val="bg2">
                    <a:lumMod val="10000"/>
                  </a:schemeClr>
                </a:solidFill>
                <a:latin typeface="Arial" panose="020B0604020202020204" pitchFamily="34" charset="0"/>
                <a:cs typeface="Arial" panose="020B0604020202020204" pitchFamily="34" charset="0"/>
              </a:rPr>
              <a:t>37) Kamu Düzeni ve Güvenliği Müsteşarlığı</a:t>
            </a:r>
          </a:p>
          <a:p>
            <a:pPr algn="just" eaLnBrk="0" fontAlgn="base" hangingPunct="0">
              <a:spcBef>
                <a:spcPct val="20000"/>
              </a:spcBef>
              <a:spcAft>
                <a:spcPct val="0"/>
              </a:spcAft>
              <a:buClr>
                <a:srgbClr val="19426B"/>
              </a:buClr>
              <a:buFont typeface="Wingdings" pitchFamily="2" charset="2"/>
              <a:buNone/>
            </a:pPr>
            <a:r>
              <a:rPr lang="tr-TR" altLang="tr-TR" sz="1300" dirty="0">
                <a:solidFill>
                  <a:schemeClr val="bg2">
                    <a:lumMod val="10000"/>
                  </a:schemeClr>
                </a:solidFill>
                <a:latin typeface="Arial" panose="020B0604020202020204" pitchFamily="34" charset="0"/>
                <a:cs typeface="Arial" panose="020B0604020202020204" pitchFamily="34" charset="0"/>
              </a:rPr>
              <a:t>38) Başbakanlık Yüksek Denetleme Kurulu</a:t>
            </a:r>
          </a:p>
          <a:p>
            <a:pPr algn="just" eaLnBrk="0" fontAlgn="base" hangingPunct="0">
              <a:spcBef>
                <a:spcPct val="20000"/>
              </a:spcBef>
              <a:spcAft>
                <a:spcPct val="0"/>
              </a:spcAft>
              <a:buClr>
                <a:srgbClr val="19426B"/>
              </a:buClr>
              <a:buFont typeface="Wingdings" pitchFamily="2" charset="2"/>
              <a:buNone/>
            </a:pPr>
            <a:r>
              <a:rPr lang="tr-TR" altLang="tr-TR" sz="1300" dirty="0">
                <a:solidFill>
                  <a:schemeClr val="bg2">
                    <a:lumMod val="10000"/>
                  </a:schemeClr>
                </a:solidFill>
                <a:latin typeface="Arial" panose="020B0604020202020204" pitchFamily="34" charset="0"/>
                <a:cs typeface="Arial" panose="020B0604020202020204" pitchFamily="34" charset="0"/>
              </a:rPr>
              <a:t>39) Devlet Personel Başkanlığı</a:t>
            </a:r>
          </a:p>
          <a:p>
            <a:pPr algn="just" eaLnBrk="0" fontAlgn="base" hangingPunct="0">
              <a:spcBef>
                <a:spcPct val="20000"/>
              </a:spcBef>
              <a:spcAft>
                <a:spcPct val="0"/>
              </a:spcAft>
              <a:buClr>
                <a:srgbClr val="19426B"/>
              </a:buClr>
              <a:buFont typeface="Wingdings" pitchFamily="2" charset="2"/>
              <a:buNone/>
            </a:pPr>
            <a:r>
              <a:rPr lang="tr-TR" altLang="tr-TR" sz="1300" dirty="0">
                <a:solidFill>
                  <a:schemeClr val="bg2">
                    <a:lumMod val="10000"/>
                  </a:schemeClr>
                </a:solidFill>
                <a:latin typeface="Arial" panose="020B0604020202020204" pitchFamily="34" charset="0"/>
                <a:cs typeface="Arial" panose="020B0604020202020204" pitchFamily="34" charset="0"/>
              </a:rPr>
              <a:t>40) Türkiye İstatistik Kurumu</a:t>
            </a:r>
          </a:p>
          <a:p>
            <a:pPr algn="just" eaLnBrk="0" fontAlgn="base" hangingPunct="0">
              <a:spcBef>
                <a:spcPct val="20000"/>
              </a:spcBef>
              <a:spcAft>
                <a:spcPct val="0"/>
              </a:spcAft>
              <a:buClr>
                <a:srgbClr val="19426B"/>
              </a:buClr>
              <a:buFont typeface="Wingdings" pitchFamily="2" charset="2"/>
              <a:buNone/>
            </a:pPr>
            <a:r>
              <a:rPr lang="tr-TR" altLang="tr-TR" sz="1300" dirty="0">
                <a:solidFill>
                  <a:schemeClr val="bg2">
                    <a:lumMod val="10000"/>
                  </a:schemeClr>
                </a:solidFill>
                <a:latin typeface="Arial" panose="020B0604020202020204" pitchFamily="34" charset="0"/>
                <a:cs typeface="Arial" panose="020B0604020202020204" pitchFamily="34" charset="0"/>
              </a:rPr>
              <a:t>41) Afet ve Acil Durum Yönetimi Başkanlığı</a:t>
            </a:r>
          </a:p>
          <a:p>
            <a:pPr algn="just" eaLnBrk="0" fontAlgn="base" hangingPunct="0">
              <a:spcBef>
                <a:spcPct val="20000"/>
              </a:spcBef>
              <a:spcAft>
                <a:spcPct val="0"/>
              </a:spcAft>
              <a:buClr>
                <a:srgbClr val="19426B"/>
              </a:buClr>
              <a:buFont typeface="Wingdings" pitchFamily="2" charset="2"/>
              <a:buNone/>
            </a:pPr>
            <a:r>
              <a:rPr lang="tr-TR" altLang="tr-TR" sz="1300" dirty="0">
                <a:solidFill>
                  <a:schemeClr val="bg2">
                    <a:lumMod val="10000"/>
                  </a:schemeClr>
                </a:solidFill>
                <a:latin typeface="Arial" panose="020B0604020202020204" pitchFamily="34" charset="0"/>
                <a:cs typeface="Arial" panose="020B0604020202020204" pitchFamily="34" charset="0"/>
              </a:rPr>
              <a:t>42) Gelir İdaresi Başkanlığı</a:t>
            </a:r>
          </a:p>
          <a:p>
            <a:pPr algn="just" eaLnBrk="0" fontAlgn="base" hangingPunct="0">
              <a:spcBef>
                <a:spcPct val="20000"/>
              </a:spcBef>
              <a:spcAft>
                <a:spcPct val="0"/>
              </a:spcAft>
              <a:buClr>
                <a:srgbClr val="19426B"/>
              </a:buClr>
              <a:buFont typeface="Wingdings" pitchFamily="2" charset="2"/>
              <a:buNone/>
            </a:pPr>
            <a:r>
              <a:rPr lang="es-ES" altLang="tr-TR" sz="1300" dirty="0">
                <a:solidFill>
                  <a:schemeClr val="bg2">
                    <a:lumMod val="10000"/>
                  </a:schemeClr>
                </a:solidFill>
                <a:latin typeface="Arial" panose="020B0604020202020204" pitchFamily="34" charset="0"/>
                <a:cs typeface="Arial" panose="020B0604020202020204" pitchFamily="34" charset="0"/>
              </a:rPr>
              <a:t>4</a:t>
            </a:r>
            <a:r>
              <a:rPr lang="tr-TR" altLang="tr-TR" sz="1300" dirty="0">
                <a:solidFill>
                  <a:schemeClr val="bg2">
                    <a:lumMod val="10000"/>
                  </a:schemeClr>
                </a:solidFill>
                <a:latin typeface="Arial" panose="020B0604020202020204" pitchFamily="34" charset="0"/>
                <a:cs typeface="Arial" panose="020B0604020202020204" pitchFamily="34" charset="0"/>
              </a:rPr>
              <a:t>3</a:t>
            </a:r>
            <a:r>
              <a:rPr lang="es-ES" altLang="tr-TR" sz="1300" dirty="0">
                <a:solidFill>
                  <a:schemeClr val="bg2">
                    <a:lumMod val="10000"/>
                  </a:schemeClr>
                </a:solidFill>
                <a:latin typeface="Arial" panose="020B0604020202020204" pitchFamily="34" charset="0"/>
                <a:cs typeface="Arial" panose="020B0604020202020204" pitchFamily="34" charset="0"/>
              </a:rPr>
              <a:t>) Tapu ve Kadastro Genel Müdürlüğü</a:t>
            </a:r>
          </a:p>
          <a:p>
            <a:pPr algn="just" eaLnBrk="0" fontAlgn="base" hangingPunct="0">
              <a:spcBef>
                <a:spcPct val="20000"/>
              </a:spcBef>
              <a:spcAft>
                <a:spcPct val="0"/>
              </a:spcAft>
              <a:buClr>
                <a:srgbClr val="19426B"/>
              </a:buClr>
              <a:buFont typeface="Wingdings" pitchFamily="2" charset="2"/>
              <a:buNone/>
            </a:pPr>
            <a:r>
              <a:rPr lang="tr-TR" altLang="tr-TR" sz="1300" dirty="0">
                <a:solidFill>
                  <a:schemeClr val="bg2">
                    <a:lumMod val="10000"/>
                  </a:schemeClr>
                </a:solidFill>
                <a:latin typeface="Arial" panose="020B0604020202020204" pitchFamily="34" charset="0"/>
                <a:cs typeface="Arial" panose="020B0604020202020204" pitchFamily="34" charset="0"/>
              </a:rPr>
              <a:t>44) Meteoroloji Genel Müdürlüğü</a:t>
            </a:r>
          </a:p>
          <a:p>
            <a:pPr algn="just" eaLnBrk="0" fontAlgn="base" hangingPunct="0">
              <a:spcBef>
                <a:spcPct val="20000"/>
              </a:spcBef>
              <a:spcAft>
                <a:spcPct val="0"/>
              </a:spcAft>
              <a:buClr>
                <a:srgbClr val="19426B"/>
              </a:buClr>
              <a:buFont typeface="Wingdings" pitchFamily="2" charset="2"/>
              <a:buNone/>
            </a:pPr>
            <a:r>
              <a:rPr lang="tr-TR" altLang="tr-TR" sz="1300" dirty="0">
                <a:solidFill>
                  <a:schemeClr val="bg2">
                    <a:lumMod val="10000"/>
                  </a:schemeClr>
                </a:solidFill>
                <a:latin typeface="Arial" panose="020B0604020202020204" pitchFamily="34" charset="0"/>
                <a:cs typeface="Arial" panose="020B0604020202020204" pitchFamily="34" charset="0"/>
              </a:rPr>
              <a:t>45) Basın-Yayın ve Enformasyon Genel Müdürlüğü</a:t>
            </a:r>
          </a:p>
          <a:p>
            <a:pPr algn="just" eaLnBrk="0" fontAlgn="base" hangingPunct="0">
              <a:spcBef>
                <a:spcPct val="20000"/>
              </a:spcBef>
              <a:spcAft>
                <a:spcPct val="0"/>
              </a:spcAft>
              <a:buClr>
                <a:srgbClr val="19426B"/>
              </a:buClr>
              <a:buFont typeface="Wingdings" pitchFamily="2" charset="2"/>
              <a:buNone/>
            </a:pPr>
            <a:r>
              <a:rPr lang="tr-TR" altLang="tr-TR" sz="1300" dirty="0">
                <a:solidFill>
                  <a:schemeClr val="bg2">
                    <a:lumMod val="10000"/>
                  </a:schemeClr>
                </a:solidFill>
                <a:latin typeface="Arial" panose="020B0604020202020204" pitchFamily="34" charset="0"/>
                <a:cs typeface="Arial" panose="020B0604020202020204" pitchFamily="34" charset="0"/>
              </a:rPr>
              <a:t>46) Türkiye Halk Sağlığı Kurumu </a:t>
            </a:r>
          </a:p>
          <a:p>
            <a:pPr algn="just" eaLnBrk="0" fontAlgn="base" hangingPunct="0">
              <a:spcBef>
                <a:spcPct val="20000"/>
              </a:spcBef>
              <a:spcAft>
                <a:spcPct val="0"/>
              </a:spcAft>
              <a:buClr>
                <a:srgbClr val="19426B"/>
              </a:buClr>
              <a:buFont typeface="Wingdings" pitchFamily="2" charset="2"/>
              <a:buNone/>
            </a:pPr>
            <a:r>
              <a:rPr lang="tr-TR" altLang="tr-TR" sz="1300" dirty="0">
                <a:solidFill>
                  <a:schemeClr val="bg2">
                    <a:lumMod val="10000"/>
                  </a:schemeClr>
                </a:solidFill>
                <a:latin typeface="Arial" panose="020B0604020202020204" pitchFamily="34" charset="0"/>
                <a:cs typeface="Arial" panose="020B0604020202020204" pitchFamily="34" charset="0"/>
              </a:rPr>
              <a:t>47</a:t>
            </a:r>
            <a:r>
              <a:rPr lang="fi-FI" altLang="tr-TR" sz="1300" dirty="0">
                <a:solidFill>
                  <a:schemeClr val="bg2">
                    <a:lumMod val="10000"/>
                  </a:schemeClr>
                </a:solidFill>
                <a:latin typeface="Arial" panose="020B0604020202020204" pitchFamily="34" charset="0"/>
                <a:cs typeface="Arial" panose="020B0604020202020204" pitchFamily="34" charset="0"/>
              </a:rPr>
              <a:t>) Türkiye Kamu Hastaneleri Kurumu</a:t>
            </a:r>
          </a:p>
          <a:p>
            <a:pPr algn="just" eaLnBrk="0" fontAlgn="base" hangingPunct="0">
              <a:spcBef>
                <a:spcPct val="20000"/>
              </a:spcBef>
              <a:spcAft>
                <a:spcPct val="0"/>
              </a:spcAft>
              <a:buClr>
                <a:srgbClr val="19426B"/>
              </a:buClr>
              <a:buFont typeface="Wingdings" pitchFamily="2" charset="2"/>
              <a:buNone/>
            </a:pPr>
            <a:r>
              <a:rPr lang="tr-TR" altLang="tr-TR" sz="1300" dirty="0">
                <a:solidFill>
                  <a:schemeClr val="bg2">
                    <a:lumMod val="10000"/>
                  </a:schemeClr>
                </a:solidFill>
                <a:latin typeface="Arial" panose="020B0604020202020204" pitchFamily="34" charset="0"/>
                <a:cs typeface="Arial" panose="020B0604020202020204" pitchFamily="34" charset="0"/>
              </a:rPr>
              <a:t>48) Göç İdaresi Genel Müdürlüğü</a:t>
            </a:r>
          </a:p>
        </p:txBody>
      </p:sp>
    </p:spTree>
    <p:extLst>
      <p:ext uri="{BB962C8B-B14F-4D97-AF65-F5344CB8AC3E}">
        <p14:creationId xmlns:p14="http://schemas.microsoft.com/office/powerpoint/2010/main" val="215082316"/>
      </p:ext>
    </p:extLst>
  </p:cSld>
  <p:clrMapOvr>
    <a:masterClrMapping/>
  </p:clrMapOvr>
  <p:transition spd="slow">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Başlık 1"/>
          <p:cNvSpPr>
            <a:spLocks noGrp="1"/>
          </p:cNvSpPr>
          <p:nvPr>
            <p:ph type="title"/>
          </p:nvPr>
        </p:nvSpPr>
        <p:spPr>
          <a:xfrm>
            <a:off x="498629" y="610656"/>
            <a:ext cx="8229600" cy="1008112"/>
          </a:xfrm>
        </p:spPr>
        <p:txBody>
          <a:bodyPr>
            <a:normAutofit/>
          </a:bodyPr>
          <a:lstStyle/>
          <a:p>
            <a:pPr algn="ctr"/>
            <a:r>
              <a:rPr lang="tr-TR" altLang="tr-TR" sz="3600" dirty="0" smtClean="0">
                <a:solidFill>
                  <a:srgbClr val="C00000"/>
                </a:solidFill>
                <a:latin typeface="Times New Roman" panose="02020603050405020304" pitchFamily="18" charset="0"/>
                <a:cs typeface="Times New Roman" panose="02020603050405020304" pitchFamily="18" charset="0"/>
              </a:rPr>
              <a:t>Özel Bütçeli İdareler</a:t>
            </a:r>
          </a:p>
        </p:txBody>
      </p:sp>
      <p:sp>
        <p:nvSpPr>
          <p:cNvPr id="15363" name="İçerik Yer Tutucusu 2"/>
          <p:cNvSpPr>
            <a:spLocks noGrp="1"/>
          </p:cNvSpPr>
          <p:nvPr>
            <p:ph idx="1"/>
          </p:nvPr>
        </p:nvSpPr>
        <p:spPr>
          <a:xfrm>
            <a:off x="1598606" y="1312386"/>
            <a:ext cx="5157364" cy="526297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a:spcBef>
                <a:spcPts val="0"/>
              </a:spcBef>
              <a:buNone/>
            </a:pPr>
            <a:r>
              <a:rPr lang="tr-TR" altLang="tr-TR" sz="1400" b="1" dirty="0">
                <a:solidFill>
                  <a:schemeClr val="tx2">
                    <a:lumMod val="50000"/>
                  </a:schemeClr>
                </a:solidFill>
                <a:latin typeface="Times New Roman" panose="02020603050405020304" pitchFamily="18" charset="0"/>
                <a:cs typeface="Times New Roman" panose="02020603050405020304" pitchFamily="18" charset="0"/>
              </a:rPr>
              <a:t>A) YÜKSEKÖĞRETİM KURULU, ÜNİVERSİTELER VE YÜKSEK TEKNOLOJİ ENSTİTÜLERİ</a:t>
            </a:r>
          </a:p>
          <a:p>
            <a:pPr marL="0">
              <a:spcBef>
                <a:spcPts val="0"/>
              </a:spcBef>
              <a:buNone/>
            </a:pPr>
            <a:r>
              <a:rPr lang="tr-TR" altLang="tr-TR" sz="1400" b="1" dirty="0">
                <a:solidFill>
                  <a:schemeClr val="tx2">
                    <a:lumMod val="50000"/>
                  </a:schemeClr>
                </a:solidFill>
                <a:latin typeface="Times New Roman" panose="02020603050405020304" pitchFamily="18" charset="0"/>
                <a:cs typeface="Times New Roman" panose="02020603050405020304" pitchFamily="18" charset="0"/>
              </a:rPr>
              <a:t>1) Yükseköğretim Kurulu</a:t>
            </a:r>
          </a:p>
          <a:p>
            <a:pPr marL="0">
              <a:spcBef>
                <a:spcPts val="0"/>
              </a:spcBef>
              <a:buNone/>
            </a:pPr>
            <a:r>
              <a:rPr lang="tr-TR" altLang="tr-TR" sz="1400" b="1" dirty="0">
                <a:solidFill>
                  <a:schemeClr val="tx2">
                    <a:lumMod val="50000"/>
                  </a:schemeClr>
                </a:solidFill>
                <a:latin typeface="Times New Roman" panose="02020603050405020304" pitchFamily="18" charset="0"/>
                <a:cs typeface="Times New Roman" panose="02020603050405020304" pitchFamily="18" charset="0"/>
              </a:rPr>
              <a:t>2) Ölçme, Seçme ve Yerleştirme Merkezi Başkanlığı</a:t>
            </a:r>
          </a:p>
          <a:p>
            <a:pPr marL="0">
              <a:spcBef>
                <a:spcPts val="0"/>
              </a:spcBef>
              <a:buNone/>
            </a:pPr>
            <a:r>
              <a:rPr lang="tr-TR" altLang="tr-TR" sz="1400" b="1" dirty="0">
                <a:solidFill>
                  <a:srgbClr val="FF0000"/>
                </a:solidFill>
                <a:latin typeface="Times New Roman" panose="02020603050405020304" pitchFamily="18" charset="0"/>
                <a:cs typeface="Times New Roman" panose="02020603050405020304" pitchFamily="18" charset="0"/>
              </a:rPr>
              <a:t>3)</a:t>
            </a:r>
            <a:r>
              <a:rPr lang="tr-TR" altLang="tr-TR" sz="1400" b="1" dirty="0">
                <a:solidFill>
                  <a:schemeClr val="tx2">
                    <a:lumMod val="50000"/>
                  </a:schemeClr>
                </a:solidFill>
                <a:latin typeface="Times New Roman" panose="02020603050405020304" pitchFamily="18" charset="0"/>
                <a:cs typeface="Times New Roman" panose="02020603050405020304" pitchFamily="18" charset="0"/>
              </a:rPr>
              <a:t> </a:t>
            </a:r>
            <a:r>
              <a:rPr lang="tr-TR" altLang="tr-TR" sz="1400" b="1" dirty="0">
                <a:solidFill>
                  <a:srgbClr val="FF0000"/>
                </a:solidFill>
                <a:latin typeface="Times New Roman" panose="02020603050405020304" pitchFamily="18" charset="0"/>
                <a:cs typeface="Times New Roman" panose="02020603050405020304" pitchFamily="18" charset="0"/>
              </a:rPr>
              <a:t>ÜNİVERSİTELER</a:t>
            </a:r>
          </a:p>
          <a:p>
            <a:pPr marL="0">
              <a:spcBef>
                <a:spcPts val="0"/>
              </a:spcBef>
              <a:buNone/>
            </a:pPr>
            <a:r>
              <a:rPr lang="tr-TR" altLang="tr-TR" sz="1400" b="1" dirty="0">
                <a:solidFill>
                  <a:schemeClr val="tx2">
                    <a:lumMod val="50000"/>
                  </a:schemeClr>
                </a:solidFill>
                <a:latin typeface="Times New Roman" panose="02020603050405020304" pitchFamily="18" charset="0"/>
                <a:cs typeface="Times New Roman" panose="02020603050405020304" pitchFamily="18" charset="0"/>
              </a:rPr>
              <a:t>B) ÖZEL BÜTÇELİ DİĞER İDARELER</a:t>
            </a:r>
          </a:p>
          <a:p>
            <a:pPr marL="0">
              <a:spcBef>
                <a:spcPts val="0"/>
              </a:spcBef>
              <a:buNone/>
            </a:pPr>
            <a:r>
              <a:rPr lang="tr-TR" altLang="tr-TR" sz="1400" b="1" dirty="0">
                <a:solidFill>
                  <a:schemeClr val="tx2">
                    <a:lumMod val="50000"/>
                  </a:schemeClr>
                </a:solidFill>
                <a:latin typeface="Times New Roman" panose="02020603050405020304" pitchFamily="18" charset="0"/>
                <a:cs typeface="Times New Roman" panose="02020603050405020304" pitchFamily="18" charset="0"/>
              </a:rPr>
              <a:t>1) Savunma Sanayi Müsteşarlığı</a:t>
            </a:r>
          </a:p>
          <a:p>
            <a:pPr marL="0">
              <a:spcBef>
                <a:spcPts val="0"/>
              </a:spcBef>
              <a:buNone/>
            </a:pPr>
            <a:r>
              <a:rPr lang="tr-TR" altLang="tr-TR" sz="1400" b="1" dirty="0">
                <a:solidFill>
                  <a:schemeClr val="tx2">
                    <a:lumMod val="50000"/>
                  </a:schemeClr>
                </a:solidFill>
                <a:latin typeface="Times New Roman" panose="02020603050405020304" pitchFamily="18" charset="0"/>
                <a:cs typeface="Times New Roman" panose="02020603050405020304" pitchFamily="18" charset="0"/>
              </a:rPr>
              <a:t>2) Atatürk Kültür, Dil ve Tarih Yüksek Kurumu</a:t>
            </a:r>
          </a:p>
          <a:p>
            <a:pPr marL="0">
              <a:spcBef>
                <a:spcPts val="0"/>
              </a:spcBef>
              <a:buNone/>
            </a:pPr>
            <a:r>
              <a:rPr lang="tr-TR" altLang="tr-TR" sz="1400" b="1" dirty="0">
                <a:solidFill>
                  <a:schemeClr val="tx2">
                    <a:lumMod val="50000"/>
                  </a:schemeClr>
                </a:solidFill>
                <a:latin typeface="Times New Roman" panose="02020603050405020304" pitchFamily="18" charset="0"/>
                <a:cs typeface="Times New Roman" panose="02020603050405020304" pitchFamily="18" charset="0"/>
              </a:rPr>
              <a:t>3) Atatürk Araştırma Merkezi</a:t>
            </a:r>
          </a:p>
          <a:p>
            <a:pPr marL="0">
              <a:spcBef>
                <a:spcPts val="0"/>
              </a:spcBef>
              <a:buNone/>
            </a:pPr>
            <a:r>
              <a:rPr lang="tr-TR" altLang="tr-TR" sz="1400" b="1" dirty="0">
                <a:solidFill>
                  <a:schemeClr val="tx2">
                    <a:lumMod val="50000"/>
                  </a:schemeClr>
                </a:solidFill>
                <a:latin typeface="Times New Roman" panose="02020603050405020304" pitchFamily="18" charset="0"/>
                <a:cs typeface="Times New Roman" panose="02020603050405020304" pitchFamily="18" charset="0"/>
              </a:rPr>
              <a:t>4) Atatürk Kültür Merkezi</a:t>
            </a:r>
          </a:p>
          <a:p>
            <a:pPr marL="0">
              <a:spcBef>
                <a:spcPts val="0"/>
              </a:spcBef>
              <a:buNone/>
            </a:pPr>
            <a:r>
              <a:rPr lang="nn-NO" altLang="tr-TR" sz="1400" b="1" dirty="0">
                <a:solidFill>
                  <a:schemeClr val="tx2">
                    <a:lumMod val="50000"/>
                  </a:schemeClr>
                </a:solidFill>
                <a:latin typeface="Times New Roman" panose="02020603050405020304" pitchFamily="18" charset="0"/>
                <a:cs typeface="Times New Roman" panose="02020603050405020304" pitchFamily="18" charset="0"/>
              </a:rPr>
              <a:t>5) Türk Dil Kurumu</a:t>
            </a:r>
          </a:p>
          <a:p>
            <a:pPr marL="0">
              <a:spcBef>
                <a:spcPts val="0"/>
              </a:spcBef>
              <a:buNone/>
            </a:pPr>
            <a:r>
              <a:rPr lang="tr-TR" altLang="tr-TR" sz="1400" b="1" dirty="0">
                <a:solidFill>
                  <a:schemeClr val="tx2">
                    <a:lumMod val="50000"/>
                  </a:schemeClr>
                </a:solidFill>
                <a:latin typeface="Times New Roman" panose="02020603050405020304" pitchFamily="18" charset="0"/>
                <a:cs typeface="Times New Roman" panose="02020603050405020304" pitchFamily="18" charset="0"/>
              </a:rPr>
              <a:t>6) Türk Tarih Kurumu</a:t>
            </a:r>
          </a:p>
          <a:p>
            <a:pPr marL="0">
              <a:spcBef>
                <a:spcPts val="0"/>
              </a:spcBef>
              <a:buNone/>
            </a:pPr>
            <a:r>
              <a:rPr lang="tr-TR" altLang="tr-TR" sz="1400" b="1" dirty="0">
                <a:solidFill>
                  <a:schemeClr val="tx2">
                    <a:lumMod val="50000"/>
                  </a:schemeClr>
                </a:solidFill>
                <a:latin typeface="Times New Roman" panose="02020603050405020304" pitchFamily="18" charset="0"/>
                <a:cs typeface="Times New Roman" panose="02020603050405020304" pitchFamily="18" charset="0"/>
              </a:rPr>
              <a:t>7) Türkiye ve Orta-Doğu Amme İdaresi Enstitüsü</a:t>
            </a:r>
          </a:p>
          <a:p>
            <a:pPr marL="0">
              <a:spcBef>
                <a:spcPts val="0"/>
              </a:spcBef>
              <a:buNone/>
            </a:pPr>
            <a:r>
              <a:rPr lang="tr-TR" altLang="tr-TR" sz="1400" b="1" dirty="0">
                <a:solidFill>
                  <a:schemeClr val="tx2">
                    <a:lumMod val="50000"/>
                  </a:schemeClr>
                </a:solidFill>
                <a:latin typeface="Times New Roman" panose="02020603050405020304" pitchFamily="18" charset="0"/>
                <a:cs typeface="Times New Roman" panose="02020603050405020304" pitchFamily="18" charset="0"/>
              </a:rPr>
              <a:t>8) Türkiye Bilimsel ve Teknolojik Araştırma Kurumu</a:t>
            </a:r>
          </a:p>
          <a:p>
            <a:pPr marL="0">
              <a:spcBef>
                <a:spcPts val="0"/>
              </a:spcBef>
              <a:buNone/>
            </a:pPr>
            <a:r>
              <a:rPr lang="tr-TR" altLang="tr-TR" sz="1400" b="1" dirty="0">
                <a:solidFill>
                  <a:schemeClr val="tx2">
                    <a:lumMod val="50000"/>
                  </a:schemeClr>
                </a:solidFill>
                <a:latin typeface="Times New Roman" panose="02020603050405020304" pitchFamily="18" charset="0"/>
                <a:cs typeface="Times New Roman" panose="02020603050405020304" pitchFamily="18" charset="0"/>
              </a:rPr>
              <a:t>9) Türkiye Bilimler Akademisi</a:t>
            </a:r>
          </a:p>
          <a:p>
            <a:pPr marL="0">
              <a:spcBef>
                <a:spcPts val="0"/>
              </a:spcBef>
              <a:buNone/>
            </a:pPr>
            <a:r>
              <a:rPr lang="tr-TR" altLang="tr-TR" sz="1400" b="1" dirty="0">
                <a:solidFill>
                  <a:schemeClr val="tx2">
                    <a:lumMod val="50000"/>
                  </a:schemeClr>
                </a:solidFill>
                <a:latin typeface="Times New Roman" panose="02020603050405020304" pitchFamily="18" charset="0"/>
                <a:cs typeface="Times New Roman" panose="02020603050405020304" pitchFamily="18" charset="0"/>
              </a:rPr>
              <a:t>10) Türkiye Adalet Akademisi</a:t>
            </a:r>
          </a:p>
          <a:p>
            <a:pPr marL="0">
              <a:spcBef>
                <a:spcPts val="0"/>
              </a:spcBef>
              <a:buNone/>
            </a:pPr>
            <a:r>
              <a:rPr lang="tr-TR" altLang="tr-TR" sz="1400" b="1" dirty="0">
                <a:solidFill>
                  <a:schemeClr val="tx2">
                    <a:lumMod val="50000"/>
                  </a:schemeClr>
                </a:solidFill>
                <a:latin typeface="Times New Roman" panose="02020603050405020304" pitchFamily="18" charset="0"/>
                <a:cs typeface="Times New Roman" panose="02020603050405020304" pitchFamily="18" charset="0"/>
              </a:rPr>
              <a:t>11) Yükseköğrenim Kredi ve Yurtlar Kurumu</a:t>
            </a:r>
          </a:p>
          <a:p>
            <a:pPr marL="0">
              <a:spcBef>
                <a:spcPts val="0"/>
              </a:spcBef>
              <a:buNone/>
            </a:pPr>
            <a:r>
              <a:rPr lang="tr-TR" altLang="tr-TR" sz="1400" b="1" dirty="0">
                <a:solidFill>
                  <a:schemeClr val="tx2">
                    <a:lumMod val="50000"/>
                  </a:schemeClr>
                </a:solidFill>
                <a:latin typeface="Times New Roman" panose="02020603050405020304" pitchFamily="18" charset="0"/>
                <a:cs typeface="Times New Roman" panose="02020603050405020304" pitchFamily="18" charset="0"/>
              </a:rPr>
              <a:t>12) Karayolları Genel Müdürlüğü</a:t>
            </a:r>
          </a:p>
          <a:p>
            <a:pPr marL="0">
              <a:spcBef>
                <a:spcPts val="0"/>
              </a:spcBef>
              <a:buNone/>
            </a:pPr>
            <a:r>
              <a:rPr lang="de-DE" altLang="tr-TR" sz="1400" b="1" dirty="0">
                <a:solidFill>
                  <a:schemeClr val="tx2">
                    <a:lumMod val="50000"/>
                  </a:schemeClr>
                </a:solidFill>
                <a:latin typeface="Times New Roman" panose="02020603050405020304" pitchFamily="18" charset="0"/>
                <a:cs typeface="Times New Roman" panose="02020603050405020304" pitchFamily="18" charset="0"/>
              </a:rPr>
              <a:t>13) Spor </a:t>
            </a:r>
            <a:r>
              <a:rPr lang="de-DE" altLang="tr-TR" sz="1400" b="1" dirty="0" err="1">
                <a:solidFill>
                  <a:schemeClr val="tx2">
                    <a:lumMod val="50000"/>
                  </a:schemeClr>
                </a:solidFill>
                <a:latin typeface="Times New Roman" panose="02020603050405020304" pitchFamily="18" charset="0"/>
                <a:cs typeface="Times New Roman" panose="02020603050405020304" pitchFamily="18" charset="0"/>
              </a:rPr>
              <a:t>Genel</a:t>
            </a:r>
            <a:r>
              <a:rPr lang="de-DE" altLang="tr-TR" sz="1400" b="1" dirty="0">
                <a:solidFill>
                  <a:schemeClr val="tx2">
                    <a:lumMod val="50000"/>
                  </a:schemeClr>
                </a:solidFill>
                <a:latin typeface="Times New Roman" panose="02020603050405020304" pitchFamily="18" charset="0"/>
                <a:cs typeface="Times New Roman" panose="02020603050405020304" pitchFamily="18" charset="0"/>
              </a:rPr>
              <a:t> </a:t>
            </a:r>
            <a:r>
              <a:rPr lang="de-DE" altLang="tr-TR" sz="1400" b="1" dirty="0" err="1">
                <a:solidFill>
                  <a:schemeClr val="tx2">
                    <a:lumMod val="50000"/>
                  </a:schemeClr>
                </a:solidFill>
                <a:latin typeface="Times New Roman" panose="02020603050405020304" pitchFamily="18" charset="0"/>
                <a:cs typeface="Times New Roman" panose="02020603050405020304" pitchFamily="18" charset="0"/>
              </a:rPr>
              <a:t>Müdürlüğü</a:t>
            </a:r>
            <a:r>
              <a:rPr lang="de-DE" altLang="tr-TR" sz="1400" b="1" dirty="0">
                <a:solidFill>
                  <a:schemeClr val="tx2">
                    <a:lumMod val="50000"/>
                  </a:schemeClr>
                </a:solidFill>
                <a:latin typeface="Times New Roman" panose="02020603050405020304" pitchFamily="18" charset="0"/>
                <a:cs typeface="Times New Roman" panose="02020603050405020304" pitchFamily="18" charset="0"/>
              </a:rPr>
              <a:t> </a:t>
            </a:r>
            <a:endParaRPr lang="tr-TR" altLang="tr-TR" sz="1400" b="1" dirty="0">
              <a:solidFill>
                <a:schemeClr val="tx2">
                  <a:lumMod val="50000"/>
                </a:schemeClr>
              </a:solidFill>
              <a:latin typeface="Times New Roman" panose="02020603050405020304" pitchFamily="18" charset="0"/>
              <a:cs typeface="Times New Roman" panose="02020603050405020304" pitchFamily="18" charset="0"/>
            </a:endParaRPr>
          </a:p>
          <a:p>
            <a:pPr marL="0">
              <a:spcBef>
                <a:spcPts val="0"/>
              </a:spcBef>
              <a:buNone/>
            </a:pPr>
            <a:r>
              <a:rPr lang="tr-TR" altLang="tr-TR" sz="1400" b="1" dirty="0">
                <a:solidFill>
                  <a:schemeClr val="tx2">
                    <a:lumMod val="50000"/>
                  </a:schemeClr>
                </a:solidFill>
                <a:latin typeface="Times New Roman" panose="02020603050405020304" pitchFamily="18" charset="0"/>
                <a:cs typeface="Times New Roman" panose="02020603050405020304" pitchFamily="18" charset="0"/>
              </a:rPr>
              <a:t>14) Devlet Tiyatroları Genel Müdürlüğü</a:t>
            </a:r>
          </a:p>
          <a:p>
            <a:pPr marL="0">
              <a:spcBef>
                <a:spcPts val="0"/>
              </a:spcBef>
              <a:buNone/>
            </a:pPr>
            <a:r>
              <a:rPr lang="tr-TR" altLang="tr-TR" sz="1400" b="1" dirty="0">
                <a:solidFill>
                  <a:schemeClr val="tx2">
                    <a:lumMod val="50000"/>
                  </a:schemeClr>
                </a:solidFill>
                <a:latin typeface="Times New Roman" panose="02020603050405020304" pitchFamily="18" charset="0"/>
                <a:cs typeface="Times New Roman" panose="02020603050405020304" pitchFamily="18" charset="0"/>
              </a:rPr>
              <a:t>15) Devlet Opera ve Balesi Genel Müdürlüğü</a:t>
            </a:r>
          </a:p>
          <a:p>
            <a:pPr marL="0">
              <a:spcBef>
                <a:spcPts val="0"/>
              </a:spcBef>
              <a:buNone/>
            </a:pPr>
            <a:r>
              <a:rPr lang="tr-TR" altLang="tr-TR" sz="1400" b="1" dirty="0">
                <a:solidFill>
                  <a:schemeClr val="tx2">
                    <a:lumMod val="50000"/>
                  </a:schemeClr>
                </a:solidFill>
                <a:latin typeface="Times New Roman" panose="02020603050405020304" pitchFamily="18" charset="0"/>
                <a:cs typeface="Times New Roman" panose="02020603050405020304" pitchFamily="18" charset="0"/>
              </a:rPr>
              <a:t>16) Orman Genel Müdürlüğü</a:t>
            </a:r>
          </a:p>
          <a:p>
            <a:pPr marL="0">
              <a:spcBef>
                <a:spcPts val="0"/>
              </a:spcBef>
              <a:buNone/>
            </a:pPr>
            <a:r>
              <a:rPr lang="tr-TR" altLang="tr-TR" sz="1400" b="1" dirty="0">
                <a:solidFill>
                  <a:schemeClr val="tx2">
                    <a:lumMod val="50000"/>
                  </a:schemeClr>
                </a:solidFill>
                <a:latin typeface="Times New Roman" panose="02020603050405020304" pitchFamily="18" charset="0"/>
                <a:cs typeface="Times New Roman" panose="02020603050405020304" pitchFamily="18" charset="0"/>
              </a:rPr>
              <a:t>17) Vakıflar Genel Müdürlüğü</a:t>
            </a:r>
          </a:p>
          <a:p>
            <a:pPr marL="0">
              <a:spcBef>
                <a:spcPts val="0"/>
              </a:spcBef>
              <a:buNone/>
            </a:pPr>
            <a:r>
              <a:rPr lang="tr-TR" altLang="tr-TR" sz="1400" b="1" dirty="0">
                <a:solidFill>
                  <a:schemeClr val="tx2">
                    <a:lumMod val="50000"/>
                  </a:schemeClr>
                </a:solidFill>
                <a:latin typeface="Times New Roman" panose="02020603050405020304" pitchFamily="18" charset="0"/>
                <a:cs typeface="Times New Roman" panose="02020603050405020304" pitchFamily="18" charset="0"/>
              </a:rPr>
              <a:t>18) Türkiye Hudut ve Sahiller Sağlık Genel Müdürlüğü</a:t>
            </a:r>
          </a:p>
        </p:txBody>
      </p:sp>
      <p:sp>
        <p:nvSpPr>
          <p:cNvPr id="18436" name="Metin kutusu 4"/>
          <p:cNvSpPr txBox="1">
            <a:spLocks noChangeArrowheads="1"/>
          </p:cNvSpPr>
          <p:nvPr/>
        </p:nvSpPr>
        <p:spPr bwMode="auto">
          <a:xfrm>
            <a:off x="6321563" y="1312386"/>
            <a:ext cx="5520497"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Comic Sans MS" pitchFamily="66" charset="0"/>
              </a:defRPr>
            </a:lvl1pPr>
            <a:lvl2pPr marL="742950" indent="-285750">
              <a:defRPr sz="2800" b="1">
                <a:solidFill>
                  <a:schemeClr val="tx1"/>
                </a:solidFill>
                <a:latin typeface="Comic Sans MS" pitchFamily="66" charset="0"/>
              </a:defRPr>
            </a:lvl2pPr>
            <a:lvl3pPr marL="1143000" indent="-228600">
              <a:defRPr sz="2800" b="1">
                <a:solidFill>
                  <a:schemeClr val="tx1"/>
                </a:solidFill>
                <a:latin typeface="Comic Sans MS" pitchFamily="66" charset="0"/>
              </a:defRPr>
            </a:lvl3pPr>
            <a:lvl4pPr marL="1600200" indent="-228600">
              <a:defRPr sz="2800" b="1">
                <a:solidFill>
                  <a:schemeClr val="tx1"/>
                </a:solidFill>
                <a:latin typeface="Comic Sans MS" pitchFamily="66" charset="0"/>
              </a:defRPr>
            </a:lvl4pPr>
            <a:lvl5pPr marL="2057400" indent="-228600">
              <a:defRPr sz="2800" b="1">
                <a:solidFill>
                  <a:schemeClr val="tx1"/>
                </a:solidFill>
                <a:latin typeface="Comic Sans MS" pitchFamily="66" charset="0"/>
              </a:defRPr>
            </a:lvl5pPr>
            <a:lvl6pPr marL="2514600" indent="-228600" algn="just" eaLnBrk="0" fontAlgn="base" hangingPunct="0">
              <a:spcBef>
                <a:spcPct val="20000"/>
              </a:spcBef>
              <a:spcAft>
                <a:spcPct val="0"/>
              </a:spcAft>
              <a:buClr>
                <a:schemeClr val="tx1"/>
              </a:buClr>
              <a:buFont typeface="Wingdings" pitchFamily="2" charset="2"/>
              <a:buChar char="q"/>
              <a:defRPr sz="2800" b="1">
                <a:solidFill>
                  <a:schemeClr val="tx1"/>
                </a:solidFill>
                <a:latin typeface="Comic Sans MS" pitchFamily="66" charset="0"/>
              </a:defRPr>
            </a:lvl6pPr>
            <a:lvl7pPr marL="2971800" indent="-228600" algn="just" eaLnBrk="0" fontAlgn="base" hangingPunct="0">
              <a:spcBef>
                <a:spcPct val="20000"/>
              </a:spcBef>
              <a:spcAft>
                <a:spcPct val="0"/>
              </a:spcAft>
              <a:buClr>
                <a:schemeClr val="tx1"/>
              </a:buClr>
              <a:buFont typeface="Wingdings" pitchFamily="2" charset="2"/>
              <a:buChar char="q"/>
              <a:defRPr sz="2800" b="1">
                <a:solidFill>
                  <a:schemeClr val="tx1"/>
                </a:solidFill>
                <a:latin typeface="Comic Sans MS" pitchFamily="66" charset="0"/>
              </a:defRPr>
            </a:lvl7pPr>
            <a:lvl8pPr marL="3429000" indent="-228600" algn="just" eaLnBrk="0" fontAlgn="base" hangingPunct="0">
              <a:spcBef>
                <a:spcPct val="20000"/>
              </a:spcBef>
              <a:spcAft>
                <a:spcPct val="0"/>
              </a:spcAft>
              <a:buClr>
                <a:schemeClr val="tx1"/>
              </a:buClr>
              <a:buFont typeface="Wingdings" pitchFamily="2" charset="2"/>
              <a:buChar char="q"/>
              <a:defRPr sz="2800" b="1">
                <a:solidFill>
                  <a:schemeClr val="tx1"/>
                </a:solidFill>
                <a:latin typeface="Comic Sans MS" pitchFamily="66" charset="0"/>
              </a:defRPr>
            </a:lvl8pPr>
            <a:lvl9pPr marL="3886200" indent="-228600" algn="just" eaLnBrk="0" fontAlgn="base" hangingPunct="0">
              <a:spcBef>
                <a:spcPct val="20000"/>
              </a:spcBef>
              <a:spcAft>
                <a:spcPct val="0"/>
              </a:spcAft>
              <a:buClr>
                <a:schemeClr val="tx1"/>
              </a:buClr>
              <a:buFont typeface="Wingdings" pitchFamily="2" charset="2"/>
              <a:buChar char="q"/>
              <a:defRPr sz="2800" b="1">
                <a:solidFill>
                  <a:schemeClr val="tx1"/>
                </a:solidFill>
                <a:latin typeface="Comic Sans MS" pitchFamily="66" charset="0"/>
              </a:defRPr>
            </a:lvl9pPr>
          </a:lstStyle>
          <a:p>
            <a:pPr>
              <a:buFont typeface="Wingdings" pitchFamily="2" charset="2"/>
              <a:buNone/>
              <a:defRPr/>
            </a:pPr>
            <a:r>
              <a:rPr lang="tr-TR" altLang="tr-TR" sz="1400" dirty="0">
                <a:solidFill>
                  <a:schemeClr val="tx2">
                    <a:lumMod val="50000"/>
                  </a:schemeClr>
                </a:solidFill>
                <a:latin typeface="Times New Roman" panose="02020603050405020304" pitchFamily="18" charset="0"/>
                <a:cs typeface="Times New Roman" panose="02020603050405020304" pitchFamily="18" charset="0"/>
              </a:rPr>
              <a:t>19) Maden Tetkik ve Arama Genel Müdürlüğü</a:t>
            </a:r>
          </a:p>
          <a:p>
            <a:pPr>
              <a:buFont typeface="Wingdings" pitchFamily="2" charset="2"/>
              <a:buNone/>
              <a:defRPr/>
            </a:pPr>
            <a:r>
              <a:rPr lang="tr-TR" altLang="tr-TR" sz="1400" dirty="0">
                <a:solidFill>
                  <a:schemeClr val="tx2">
                    <a:lumMod val="50000"/>
                  </a:schemeClr>
                </a:solidFill>
                <a:latin typeface="Times New Roman" panose="02020603050405020304" pitchFamily="18" charset="0"/>
                <a:cs typeface="Times New Roman" panose="02020603050405020304" pitchFamily="18" charset="0"/>
              </a:rPr>
              <a:t>20) Sivil Havacılık Genel Müdürlüğü</a:t>
            </a:r>
          </a:p>
          <a:p>
            <a:pPr>
              <a:buFont typeface="Wingdings" pitchFamily="2" charset="2"/>
              <a:buNone/>
              <a:defRPr/>
            </a:pPr>
            <a:r>
              <a:rPr lang="tr-TR" altLang="tr-TR" sz="1400" dirty="0">
                <a:solidFill>
                  <a:schemeClr val="tx2">
                    <a:lumMod val="50000"/>
                  </a:schemeClr>
                </a:solidFill>
                <a:latin typeface="Times New Roman" panose="02020603050405020304" pitchFamily="18" charset="0"/>
                <a:cs typeface="Times New Roman" panose="02020603050405020304" pitchFamily="18" charset="0"/>
              </a:rPr>
              <a:t>21) Türk Akreditasyon Kurumu</a:t>
            </a:r>
          </a:p>
          <a:p>
            <a:pPr>
              <a:buFont typeface="Wingdings" pitchFamily="2" charset="2"/>
              <a:buNone/>
              <a:defRPr/>
            </a:pPr>
            <a:r>
              <a:rPr lang="tr-TR" altLang="tr-TR" sz="1400" dirty="0">
                <a:solidFill>
                  <a:schemeClr val="tx2">
                    <a:lumMod val="50000"/>
                  </a:schemeClr>
                </a:solidFill>
                <a:latin typeface="Times New Roman" panose="02020603050405020304" pitchFamily="18" charset="0"/>
                <a:cs typeface="Times New Roman" panose="02020603050405020304" pitchFamily="18" charset="0"/>
              </a:rPr>
              <a:t>22) Türk Standartları Enstitüsü</a:t>
            </a:r>
          </a:p>
          <a:p>
            <a:pPr>
              <a:buFont typeface="Wingdings" pitchFamily="2" charset="2"/>
              <a:buNone/>
              <a:defRPr/>
            </a:pPr>
            <a:r>
              <a:rPr lang="tr-TR" altLang="tr-TR" sz="1400" dirty="0">
                <a:solidFill>
                  <a:schemeClr val="tx2">
                    <a:lumMod val="50000"/>
                  </a:schemeClr>
                </a:solidFill>
                <a:latin typeface="Times New Roman" panose="02020603050405020304" pitchFamily="18" charset="0"/>
                <a:cs typeface="Times New Roman" panose="02020603050405020304" pitchFamily="18" charset="0"/>
              </a:rPr>
              <a:t>23) Türk Patent Enstitüsü</a:t>
            </a:r>
          </a:p>
          <a:p>
            <a:pPr>
              <a:buFont typeface="Wingdings" pitchFamily="2" charset="2"/>
              <a:buNone/>
              <a:defRPr/>
            </a:pPr>
            <a:r>
              <a:rPr lang="tr-TR" altLang="tr-TR" sz="1400" dirty="0">
                <a:solidFill>
                  <a:schemeClr val="tx2">
                    <a:lumMod val="50000"/>
                  </a:schemeClr>
                </a:solidFill>
                <a:latin typeface="Times New Roman" panose="02020603050405020304" pitchFamily="18" charset="0"/>
                <a:cs typeface="Times New Roman" panose="02020603050405020304" pitchFamily="18" charset="0"/>
              </a:rPr>
              <a:t>24) Ulusal Bor Araştırma Enstitüsü</a:t>
            </a:r>
          </a:p>
          <a:p>
            <a:pPr>
              <a:buFont typeface="Wingdings" pitchFamily="2" charset="2"/>
              <a:buNone/>
              <a:defRPr/>
            </a:pPr>
            <a:r>
              <a:rPr lang="tr-TR" altLang="tr-TR" sz="1400" dirty="0">
                <a:solidFill>
                  <a:schemeClr val="tx2">
                    <a:lumMod val="50000"/>
                  </a:schemeClr>
                </a:solidFill>
                <a:latin typeface="Times New Roman" panose="02020603050405020304" pitchFamily="18" charset="0"/>
                <a:cs typeface="Times New Roman" panose="02020603050405020304" pitchFamily="18" charset="0"/>
              </a:rPr>
              <a:t>25) Türkiye Atom Enerjisi Kurumu</a:t>
            </a:r>
          </a:p>
          <a:p>
            <a:pPr>
              <a:buFont typeface="Wingdings" pitchFamily="2" charset="2"/>
              <a:buNone/>
              <a:defRPr/>
            </a:pPr>
            <a:r>
              <a:rPr lang="tr-TR" altLang="tr-TR" sz="1400" dirty="0">
                <a:solidFill>
                  <a:schemeClr val="tx2">
                    <a:lumMod val="50000"/>
                  </a:schemeClr>
                </a:solidFill>
                <a:latin typeface="Times New Roman" panose="02020603050405020304" pitchFamily="18" charset="0"/>
                <a:cs typeface="Times New Roman" panose="02020603050405020304" pitchFamily="18" charset="0"/>
              </a:rPr>
              <a:t>26) Küçük ve Orta Ölçekli Sanayi Geliştirme ve Destekleme İdaresi Başkanlığı</a:t>
            </a:r>
          </a:p>
          <a:p>
            <a:pPr>
              <a:buFont typeface="Wingdings" pitchFamily="2" charset="2"/>
              <a:buNone/>
              <a:defRPr/>
            </a:pPr>
            <a:r>
              <a:rPr lang="tr-TR" altLang="tr-TR" sz="1400" dirty="0">
                <a:solidFill>
                  <a:schemeClr val="tx2">
                    <a:lumMod val="50000"/>
                  </a:schemeClr>
                </a:solidFill>
                <a:latin typeface="Times New Roman" panose="02020603050405020304" pitchFamily="18" charset="0"/>
                <a:cs typeface="Times New Roman" panose="02020603050405020304" pitchFamily="18" charset="0"/>
              </a:rPr>
              <a:t>27) Türk İşbirliği ve Koordinasyon Ajansı Başkanlığı </a:t>
            </a:r>
          </a:p>
          <a:p>
            <a:pPr>
              <a:buFont typeface="Wingdings" pitchFamily="2" charset="2"/>
              <a:buNone/>
              <a:defRPr/>
            </a:pPr>
            <a:r>
              <a:rPr lang="tr-TR" altLang="tr-TR" sz="1400" dirty="0">
                <a:solidFill>
                  <a:schemeClr val="tx2">
                    <a:lumMod val="50000"/>
                  </a:schemeClr>
                </a:solidFill>
                <a:latin typeface="Times New Roman" panose="02020603050405020304" pitchFamily="18" charset="0"/>
                <a:cs typeface="Times New Roman" panose="02020603050405020304" pitchFamily="18" charset="0"/>
              </a:rPr>
              <a:t>28) GAP Bölge Kalkınma İdaresi</a:t>
            </a:r>
          </a:p>
          <a:p>
            <a:pPr>
              <a:buFont typeface="Wingdings" pitchFamily="2" charset="2"/>
              <a:buNone/>
              <a:defRPr/>
            </a:pPr>
            <a:r>
              <a:rPr lang="tr-TR" altLang="tr-TR" sz="1400" dirty="0">
                <a:solidFill>
                  <a:schemeClr val="tx2">
                    <a:lumMod val="50000"/>
                  </a:schemeClr>
                </a:solidFill>
                <a:latin typeface="Times New Roman" panose="02020603050405020304" pitchFamily="18" charset="0"/>
                <a:cs typeface="Times New Roman" panose="02020603050405020304" pitchFamily="18" charset="0"/>
              </a:rPr>
              <a:t>29) Özelleştirme İdaresi Başkanlığı</a:t>
            </a:r>
          </a:p>
          <a:p>
            <a:pPr>
              <a:buFont typeface="Wingdings" pitchFamily="2" charset="2"/>
              <a:buNone/>
              <a:defRPr/>
            </a:pPr>
            <a:r>
              <a:rPr lang="tr-TR" altLang="tr-TR" sz="1400" dirty="0">
                <a:solidFill>
                  <a:schemeClr val="tx2">
                    <a:lumMod val="50000"/>
                  </a:schemeClr>
                </a:solidFill>
                <a:latin typeface="Times New Roman" panose="02020603050405020304" pitchFamily="18" charset="0"/>
                <a:cs typeface="Times New Roman" panose="02020603050405020304" pitchFamily="18" charset="0"/>
              </a:rPr>
              <a:t>30) Kamu Denetçiliği Kurumu</a:t>
            </a:r>
          </a:p>
          <a:p>
            <a:pPr>
              <a:buFont typeface="Wingdings" pitchFamily="2" charset="2"/>
              <a:buNone/>
              <a:defRPr/>
            </a:pPr>
            <a:r>
              <a:rPr lang="tr-TR" altLang="tr-TR" sz="1400" dirty="0">
                <a:solidFill>
                  <a:schemeClr val="tx2">
                    <a:lumMod val="50000"/>
                  </a:schemeClr>
                </a:solidFill>
                <a:latin typeface="Times New Roman" panose="02020603050405020304" pitchFamily="18" charset="0"/>
                <a:cs typeface="Times New Roman" panose="02020603050405020304" pitchFamily="18" charset="0"/>
              </a:rPr>
              <a:t>31) Ceza ve İnfaz Kurumları ile Tutukevleri İş Yurtları Kurumu</a:t>
            </a:r>
          </a:p>
          <a:p>
            <a:pPr>
              <a:buFont typeface="Wingdings" pitchFamily="2" charset="2"/>
              <a:buNone/>
              <a:defRPr/>
            </a:pPr>
            <a:r>
              <a:rPr lang="tr-TR" altLang="tr-TR" sz="1400" dirty="0">
                <a:solidFill>
                  <a:schemeClr val="tx2">
                    <a:lumMod val="50000"/>
                  </a:schemeClr>
                </a:solidFill>
                <a:latin typeface="Times New Roman" panose="02020603050405020304" pitchFamily="18" charset="0"/>
                <a:cs typeface="Times New Roman" panose="02020603050405020304" pitchFamily="18" charset="0"/>
              </a:rPr>
              <a:t>32) Meslekî Yeterlilik Kurumu</a:t>
            </a:r>
          </a:p>
          <a:p>
            <a:pPr>
              <a:buFont typeface="Wingdings" pitchFamily="2" charset="2"/>
              <a:buNone/>
              <a:defRPr/>
            </a:pPr>
            <a:r>
              <a:rPr lang="tr-TR" altLang="tr-TR" sz="1400" dirty="0">
                <a:solidFill>
                  <a:schemeClr val="tx2">
                    <a:lumMod val="50000"/>
                  </a:schemeClr>
                </a:solidFill>
                <a:latin typeface="Times New Roman" panose="02020603050405020304" pitchFamily="18" charset="0"/>
                <a:cs typeface="Times New Roman" panose="02020603050405020304" pitchFamily="18" charset="0"/>
              </a:rPr>
              <a:t>33) Yurtdışı Türkler ve Akraba Topluluklar Başkanlığı</a:t>
            </a:r>
          </a:p>
          <a:p>
            <a:pPr>
              <a:buFont typeface="Wingdings" pitchFamily="2" charset="2"/>
              <a:buNone/>
              <a:defRPr/>
            </a:pPr>
            <a:r>
              <a:rPr lang="tr-TR" altLang="tr-TR" sz="1400" dirty="0">
                <a:solidFill>
                  <a:schemeClr val="tx2">
                    <a:lumMod val="50000"/>
                  </a:schemeClr>
                </a:solidFill>
                <a:latin typeface="Times New Roman" panose="02020603050405020304" pitchFamily="18" charset="0"/>
                <a:cs typeface="Times New Roman" panose="02020603050405020304" pitchFamily="18" charset="0"/>
              </a:rPr>
              <a:t>34) Türkiye Yazma Eserler Kurumu Başkanlığı</a:t>
            </a:r>
          </a:p>
          <a:p>
            <a:pPr>
              <a:buFont typeface="Wingdings" pitchFamily="2" charset="2"/>
              <a:buNone/>
              <a:defRPr/>
            </a:pPr>
            <a:r>
              <a:rPr lang="tr-TR" altLang="tr-TR" sz="1400" dirty="0">
                <a:solidFill>
                  <a:schemeClr val="tx2">
                    <a:lumMod val="50000"/>
                  </a:schemeClr>
                </a:solidFill>
                <a:latin typeface="Times New Roman" panose="02020603050405020304" pitchFamily="18" charset="0"/>
                <a:cs typeface="Times New Roman" panose="02020603050405020304" pitchFamily="18" charset="0"/>
              </a:rPr>
              <a:t>35) Doğu Anadolu Projesi Bölge Kalkınma İdaresi Başkanlığı</a:t>
            </a:r>
          </a:p>
          <a:p>
            <a:pPr>
              <a:buFont typeface="Wingdings" pitchFamily="2" charset="2"/>
              <a:buNone/>
              <a:defRPr/>
            </a:pPr>
            <a:r>
              <a:rPr lang="tr-TR" altLang="tr-TR" sz="1400" dirty="0">
                <a:solidFill>
                  <a:schemeClr val="tx2">
                    <a:lumMod val="50000"/>
                  </a:schemeClr>
                </a:solidFill>
                <a:latin typeface="Times New Roman" panose="02020603050405020304" pitchFamily="18" charset="0"/>
                <a:cs typeface="Times New Roman" panose="02020603050405020304" pitchFamily="18" charset="0"/>
              </a:rPr>
              <a:t>36) Konya Ovası Projesi Bölge Kalkınma İdaresi Başkanlığı</a:t>
            </a:r>
          </a:p>
          <a:p>
            <a:pPr>
              <a:buFont typeface="Wingdings" pitchFamily="2" charset="2"/>
              <a:buNone/>
              <a:defRPr/>
            </a:pPr>
            <a:r>
              <a:rPr lang="tr-TR" altLang="tr-TR" sz="1400" dirty="0">
                <a:solidFill>
                  <a:schemeClr val="tx2">
                    <a:lumMod val="50000"/>
                  </a:schemeClr>
                </a:solidFill>
                <a:latin typeface="Times New Roman" panose="02020603050405020304" pitchFamily="18" charset="0"/>
                <a:cs typeface="Times New Roman" panose="02020603050405020304" pitchFamily="18" charset="0"/>
              </a:rPr>
              <a:t>37) Doğu Karadeniz Projesi Bölge Kalkınma İdaresi Başkanlığı</a:t>
            </a:r>
          </a:p>
          <a:p>
            <a:pPr>
              <a:buFont typeface="Wingdings" pitchFamily="2" charset="2"/>
              <a:buNone/>
              <a:defRPr/>
            </a:pPr>
            <a:r>
              <a:rPr lang="tr-TR" altLang="tr-TR" sz="1400" dirty="0">
                <a:solidFill>
                  <a:schemeClr val="tx2">
                    <a:lumMod val="50000"/>
                  </a:schemeClr>
                </a:solidFill>
                <a:latin typeface="Times New Roman" panose="02020603050405020304" pitchFamily="18" charset="0"/>
                <a:cs typeface="Times New Roman" panose="02020603050405020304" pitchFamily="18" charset="0"/>
              </a:rPr>
              <a:t>38) Devlet Su İşleri Genel Müdürlüğü</a:t>
            </a:r>
          </a:p>
          <a:p>
            <a:pPr>
              <a:buFont typeface="Wingdings" pitchFamily="2" charset="2"/>
              <a:buNone/>
              <a:defRPr/>
            </a:pPr>
            <a:r>
              <a:rPr lang="tr-TR" altLang="tr-TR" sz="1400" dirty="0">
                <a:solidFill>
                  <a:schemeClr val="tx2">
                    <a:lumMod val="50000"/>
                  </a:schemeClr>
                </a:solidFill>
                <a:latin typeface="Times New Roman" panose="02020603050405020304" pitchFamily="18" charset="0"/>
                <a:cs typeface="Times New Roman" panose="02020603050405020304" pitchFamily="18" charset="0"/>
              </a:rPr>
              <a:t>39</a:t>
            </a:r>
            <a:r>
              <a:rPr lang="de-DE" altLang="tr-TR" sz="1400" dirty="0">
                <a:solidFill>
                  <a:schemeClr val="tx2">
                    <a:lumMod val="50000"/>
                  </a:schemeClr>
                </a:solidFill>
                <a:latin typeface="Times New Roman" panose="02020603050405020304" pitchFamily="18" charset="0"/>
                <a:cs typeface="Times New Roman" panose="02020603050405020304" pitchFamily="18" charset="0"/>
              </a:rPr>
              <a:t>) </a:t>
            </a:r>
            <a:r>
              <a:rPr lang="de-DE" altLang="tr-TR" sz="1400" dirty="0" err="1">
                <a:solidFill>
                  <a:schemeClr val="tx2">
                    <a:lumMod val="50000"/>
                  </a:schemeClr>
                </a:solidFill>
                <a:latin typeface="Times New Roman" panose="02020603050405020304" pitchFamily="18" charset="0"/>
                <a:cs typeface="Times New Roman" panose="02020603050405020304" pitchFamily="18" charset="0"/>
              </a:rPr>
              <a:t>Türkiye</a:t>
            </a:r>
            <a:r>
              <a:rPr lang="de-DE" altLang="tr-TR" sz="1400" dirty="0">
                <a:solidFill>
                  <a:schemeClr val="tx2">
                    <a:lumMod val="50000"/>
                  </a:schemeClr>
                </a:solidFill>
                <a:latin typeface="Times New Roman" panose="02020603050405020304" pitchFamily="18" charset="0"/>
                <a:cs typeface="Times New Roman" panose="02020603050405020304" pitchFamily="18" charset="0"/>
              </a:rPr>
              <a:t> Su </a:t>
            </a:r>
            <a:r>
              <a:rPr lang="de-DE" altLang="tr-TR" sz="1400" dirty="0" err="1">
                <a:solidFill>
                  <a:schemeClr val="tx2">
                    <a:lumMod val="50000"/>
                  </a:schemeClr>
                </a:solidFill>
                <a:latin typeface="Times New Roman" panose="02020603050405020304" pitchFamily="18" charset="0"/>
                <a:cs typeface="Times New Roman" panose="02020603050405020304" pitchFamily="18" charset="0"/>
              </a:rPr>
              <a:t>Enstitüsü</a:t>
            </a:r>
            <a:endParaRPr lang="de-DE" altLang="tr-TR" sz="1400" dirty="0">
              <a:solidFill>
                <a:schemeClr val="tx2">
                  <a:lumMod val="50000"/>
                </a:schemeClr>
              </a:solidFill>
              <a:latin typeface="Times New Roman" panose="02020603050405020304" pitchFamily="18" charset="0"/>
              <a:cs typeface="Times New Roman" panose="02020603050405020304" pitchFamily="18" charset="0"/>
            </a:endParaRPr>
          </a:p>
          <a:p>
            <a:pPr>
              <a:buFont typeface="Wingdings" pitchFamily="2" charset="2"/>
              <a:buNone/>
              <a:defRPr/>
            </a:pPr>
            <a:r>
              <a:rPr lang="tr-TR" altLang="tr-TR" sz="1400" dirty="0">
                <a:solidFill>
                  <a:schemeClr val="tx2">
                    <a:lumMod val="50000"/>
                  </a:schemeClr>
                </a:solidFill>
                <a:latin typeface="Times New Roman" panose="02020603050405020304" pitchFamily="18" charset="0"/>
                <a:cs typeface="Times New Roman" panose="02020603050405020304" pitchFamily="18" charset="0"/>
              </a:rPr>
              <a:t>40) Türkiye İlaç ve Tıbbî Cihaz Kurumu</a:t>
            </a:r>
          </a:p>
          <a:p>
            <a:pPr>
              <a:buFont typeface="Wingdings" pitchFamily="2" charset="2"/>
              <a:buNone/>
              <a:defRPr/>
            </a:pPr>
            <a:r>
              <a:rPr lang="tr-TR" altLang="tr-TR" sz="1400" dirty="0">
                <a:solidFill>
                  <a:schemeClr val="tx2">
                    <a:lumMod val="50000"/>
                  </a:schemeClr>
                </a:solidFill>
                <a:latin typeface="Times New Roman" panose="02020603050405020304" pitchFamily="18" charset="0"/>
                <a:cs typeface="Times New Roman" panose="02020603050405020304" pitchFamily="18" charset="0"/>
              </a:rPr>
              <a:t>41) Türkiye İnsan Hakları Kurumu</a:t>
            </a:r>
          </a:p>
          <a:p>
            <a:pPr>
              <a:defRPr/>
            </a:pPr>
            <a:endParaRPr lang="tr-TR" altLang="tr-TR" sz="1200" dirty="0">
              <a:solidFill>
                <a:schemeClr val="tx2">
                  <a:lumMod val="50000"/>
                </a:schemeClr>
              </a:solidFill>
              <a:latin typeface="+mn-lt"/>
            </a:endParaRPr>
          </a:p>
        </p:txBody>
      </p:sp>
    </p:spTree>
    <p:extLst>
      <p:ext uri="{BB962C8B-B14F-4D97-AF65-F5344CB8AC3E}">
        <p14:creationId xmlns:p14="http://schemas.microsoft.com/office/powerpoint/2010/main" val="2411180774"/>
      </p:ext>
    </p:extLst>
  </p:cSld>
  <p:clrMapOvr>
    <a:masterClrMapping/>
  </p:clrMapOvr>
  <p:transition spd="slow">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Başlık 1"/>
          <p:cNvSpPr>
            <a:spLocks noGrp="1"/>
          </p:cNvSpPr>
          <p:nvPr>
            <p:ph type="title"/>
          </p:nvPr>
        </p:nvSpPr>
        <p:spPr>
          <a:xfrm>
            <a:off x="1981199" y="563844"/>
            <a:ext cx="7467600" cy="998984"/>
          </a:xfrm>
        </p:spPr>
        <p:txBody>
          <a:bodyPr>
            <a:normAutofit/>
          </a:bodyPr>
          <a:lstStyle/>
          <a:p>
            <a:r>
              <a:rPr lang="tr-TR" altLang="tr-TR" b="1" dirty="0" smtClean="0">
                <a:solidFill>
                  <a:srgbClr val="C00000"/>
                </a:solidFill>
                <a:latin typeface="Times New Roman" panose="02020603050405020304" pitchFamily="18" charset="0"/>
                <a:cs typeface="Times New Roman" panose="02020603050405020304" pitchFamily="18" charset="0"/>
              </a:rPr>
              <a:t>Düzenleyici ve Denetleyici Kurumlar</a:t>
            </a:r>
          </a:p>
        </p:txBody>
      </p:sp>
      <p:sp>
        <p:nvSpPr>
          <p:cNvPr id="17411" name="İçerik Yer Tutucusu 2"/>
          <p:cNvSpPr>
            <a:spLocks noGrp="1"/>
          </p:cNvSpPr>
          <p:nvPr>
            <p:ph idx="1"/>
          </p:nvPr>
        </p:nvSpPr>
        <p:spPr>
          <a:xfrm>
            <a:off x="1676400" y="1687116"/>
            <a:ext cx="10515600" cy="4670135"/>
          </a:xfrm>
        </p:spPr>
        <p:txBody>
          <a:bodyPr>
            <a:normAutofit lnSpcReduction="10000"/>
          </a:bodyPr>
          <a:lstStyle/>
          <a:p>
            <a:pPr marL="0" indent="0">
              <a:buNone/>
            </a:pPr>
            <a:endParaRPr lang="tr-TR" altLang="tr-TR" sz="2000" dirty="0">
              <a:solidFill>
                <a:schemeClr val="tx2">
                  <a:lumMod val="50000"/>
                </a:schemeClr>
              </a:solidFill>
              <a:latin typeface="Times New Roman" panose="02020603050405020304" pitchFamily="18" charset="0"/>
              <a:cs typeface="Times New Roman" panose="02020603050405020304" pitchFamily="18" charset="0"/>
            </a:endParaRPr>
          </a:p>
          <a:p>
            <a:pPr marL="0" indent="0">
              <a:buNone/>
            </a:pPr>
            <a:r>
              <a:rPr lang="tr-TR" altLang="tr-TR" sz="2400" b="1" dirty="0">
                <a:solidFill>
                  <a:schemeClr val="tx2">
                    <a:lumMod val="50000"/>
                  </a:schemeClr>
                </a:solidFill>
                <a:latin typeface="Times New Roman" panose="02020603050405020304" pitchFamily="18" charset="0"/>
                <a:cs typeface="Times New Roman" panose="02020603050405020304" pitchFamily="18" charset="0"/>
              </a:rPr>
              <a:t>1) Radyo ve Televizyon Üst Kurulu</a:t>
            </a:r>
          </a:p>
          <a:p>
            <a:pPr marL="0" indent="0">
              <a:buNone/>
            </a:pPr>
            <a:r>
              <a:rPr lang="tr-TR" altLang="tr-TR" sz="2400" b="1" dirty="0">
                <a:solidFill>
                  <a:schemeClr val="tx2">
                    <a:lumMod val="50000"/>
                  </a:schemeClr>
                </a:solidFill>
                <a:latin typeface="Times New Roman" panose="02020603050405020304" pitchFamily="18" charset="0"/>
                <a:cs typeface="Times New Roman" panose="02020603050405020304" pitchFamily="18" charset="0"/>
              </a:rPr>
              <a:t>2) Bilgi Teknolojileri ve İletişim Kurumu</a:t>
            </a:r>
          </a:p>
          <a:p>
            <a:pPr marL="0" indent="0">
              <a:buNone/>
            </a:pPr>
            <a:r>
              <a:rPr lang="tr-TR" altLang="tr-TR" sz="2400" b="1" dirty="0">
                <a:solidFill>
                  <a:schemeClr val="tx2">
                    <a:lumMod val="50000"/>
                  </a:schemeClr>
                </a:solidFill>
                <a:latin typeface="Times New Roman" panose="02020603050405020304" pitchFamily="18" charset="0"/>
                <a:cs typeface="Times New Roman" panose="02020603050405020304" pitchFamily="18" charset="0"/>
              </a:rPr>
              <a:t>3) Sermaye Piyasası Kurulu</a:t>
            </a:r>
          </a:p>
          <a:p>
            <a:pPr marL="0" indent="0">
              <a:buNone/>
            </a:pPr>
            <a:r>
              <a:rPr lang="tr-TR" altLang="tr-TR" sz="2400" b="1" dirty="0">
                <a:solidFill>
                  <a:schemeClr val="tx2">
                    <a:lumMod val="50000"/>
                  </a:schemeClr>
                </a:solidFill>
                <a:latin typeface="Times New Roman" panose="02020603050405020304" pitchFamily="18" charset="0"/>
                <a:cs typeface="Times New Roman" panose="02020603050405020304" pitchFamily="18" charset="0"/>
              </a:rPr>
              <a:t>4) Bankacılık Düzenleme ve Denetleme Kurumu</a:t>
            </a:r>
          </a:p>
          <a:p>
            <a:pPr marL="0" indent="0">
              <a:buNone/>
            </a:pPr>
            <a:r>
              <a:rPr lang="tr-TR" altLang="tr-TR" sz="2400" b="1" dirty="0">
                <a:solidFill>
                  <a:schemeClr val="tx2">
                    <a:lumMod val="50000"/>
                  </a:schemeClr>
                </a:solidFill>
                <a:latin typeface="Times New Roman" panose="02020603050405020304" pitchFamily="18" charset="0"/>
                <a:cs typeface="Times New Roman" panose="02020603050405020304" pitchFamily="18" charset="0"/>
              </a:rPr>
              <a:t>5) Enerji Piyasası Düzenleme Kurumu</a:t>
            </a:r>
          </a:p>
          <a:p>
            <a:pPr marL="0" indent="0">
              <a:buNone/>
            </a:pPr>
            <a:r>
              <a:rPr lang="tr-TR" altLang="tr-TR" sz="2400" b="1" dirty="0">
                <a:solidFill>
                  <a:schemeClr val="tx2">
                    <a:lumMod val="50000"/>
                  </a:schemeClr>
                </a:solidFill>
                <a:latin typeface="Times New Roman" panose="02020603050405020304" pitchFamily="18" charset="0"/>
                <a:cs typeface="Times New Roman" panose="02020603050405020304" pitchFamily="18" charset="0"/>
              </a:rPr>
              <a:t>6) Kamu İhale Kurumu</a:t>
            </a:r>
          </a:p>
          <a:p>
            <a:pPr marL="0" indent="0">
              <a:buNone/>
            </a:pPr>
            <a:r>
              <a:rPr lang="tr-TR" altLang="tr-TR" sz="2400" b="1" dirty="0">
                <a:solidFill>
                  <a:schemeClr val="tx2">
                    <a:lumMod val="50000"/>
                  </a:schemeClr>
                </a:solidFill>
                <a:latin typeface="Times New Roman" panose="02020603050405020304" pitchFamily="18" charset="0"/>
                <a:cs typeface="Times New Roman" panose="02020603050405020304" pitchFamily="18" charset="0"/>
              </a:rPr>
              <a:t>7) Rekabet Kurumu</a:t>
            </a:r>
          </a:p>
          <a:p>
            <a:pPr marL="0" indent="0">
              <a:buNone/>
            </a:pPr>
            <a:r>
              <a:rPr lang="tr-TR" altLang="tr-TR" sz="2400" b="1" dirty="0">
                <a:solidFill>
                  <a:schemeClr val="tx2">
                    <a:lumMod val="50000"/>
                  </a:schemeClr>
                </a:solidFill>
                <a:latin typeface="Times New Roman" panose="02020603050405020304" pitchFamily="18" charset="0"/>
                <a:cs typeface="Times New Roman" panose="02020603050405020304" pitchFamily="18" charset="0"/>
              </a:rPr>
              <a:t>8) Tütün ve Alkol Piyasası Düzenleme Kurumu</a:t>
            </a:r>
          </a:p>
          <a:p>
            <a:pPr marL="0" indent="0">
              <a:buNone/>
            </a:pPr>
            <a:r>
              <a:rPr lang="tr-TR" altLang="tr-TR" sz="2400" b="1" dirty="0">
                <a:solidFill>
                  <a:schemeClr val="tx2">
                    <a:lumMod val="50000"/>
                  </a:schemeClr>
                </a:solidFill>
                <a:latin typeface="Times New Roman" panose="02020603050405020304" pitchFamily="18" charset="0"/>
                <a:cs typeface="Times New Roman" panose="02020603050405020304" pitchFamily="18" charset="0"/>
              </a:rPr>
              <a:t>9) Kamu Gözetimi, Muhasebe ve Denetim Standartları Kurumu</a:t>
            </a:r>
          </a:p>
        </p:txBody>
      </p:sp>
    </p:spTree>
    <p:extLst>
      <p:ext uri="{BB962C8B-B14F-4D97-AF65-F5344CB8AC3E}">
        <p14:creationId xmlns:p14="http://schemas.microsoft.com/office/powerpoint/2010/main" val="4287199143"/>
      </p:ext>
    </p:extLst>
  </p:cSld>
  <p:clrMapOvr>
    <a:masterClrMapping/>
  </p:clrMapOvr>
  <p:transition spd="slow">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72793" y="467933"/>
            <a:ext cx="8596668" cy="1320800"/>
          </a:xfrm>
        </p:spPr>
        <p:txBody>
          <a:bodyPr>
            <a:normAutofit/>
          </a:bodyPr>
          <a:lstStyle/>
          <a:p>
            <a:pPr algn="ctr"/>
            <a:r>
              <a:rPr lang="tr-TR" sz="4800" b="1" dirty="0" smtClean="0">
                <a:solidFill>
                  <a:srgbClr val="C00000"/>
                </a:solidFill>
                <a:latin typeface="Times New Roman" panose="02020603050405020304" pitchFamily="18" charset="0"/>
                <a:cs typeface="Times New Roman" panose="02020603050405020304" pitchFamily="18" charset="0"/>
              </a:rPr>
              <a:t>HAZİNE BİRLİĞİ </a:t>
            </a:r>
            <a:endParaRPr lang="tr-TR" sz="48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4053859418"/>
              </p:ext>
            </p:extLst>
          </p:nvPr>
        </p:nvGraphicFramePr>
        <p:xfrm>
          <a:off x="214062" y="1777284"/>
          <a:ext cx="10515600"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883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45127" y="545953"/>
            <a:ext cx="9248592" cy="1193070"/>
          </a:xfrm>
        </p:spPr>
        <p:txBody>
          <a:bodyPr>
            <a:normAutofit/>
          </a:bodyPr>
          <a:lstStyle/>
          <a:p>
            <a:pPr algn="ctr"/>
            <a:r>
              <a:rPr lang="tr-TR" b="1" dirty="0" smtClean="0">
                <a:solidFill>
                  <a:srgbClr val="C00000"/>
                </a:solidFill>
                <a:latin typeface="Times New Roman" panose="02020603050405020304" pitchFamily="18" charset="0"/>
                <a:cs typeface="Times New Roman" panose="02020603050405020304" pitchFamily="18" charset="0"/>
              </a:rPr>
              <a:t>MALÎ SAYDAMLIK </a:t>
            </a:r>
            <a:endParaRPr lang="tr-TR" b="1" dirty="0">
              <a:solidFill>
                <a:srgbClr val="C00000"/>
              </a:solidFill>
              <a:latin typeface="Times New Roman" panose="02020603050405020304" pitchFamily="18" charset="0"/>
              <a:cs typeface="Times New Roman" panose="02020603050405020304" pitchFamily="18"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343613312"/>
              </p:ext>
            </p:extLst>
          </p:nvPr>
        </p:nvGraphicFramePr>
        <p:xfrm>
          <a:off x="845127" y="1535502"/>
          <a:ext cx="10515600" cy="46446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736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93574" y="781236"/>
            <a:ext cx="8883917" cy="5104660"/>
          </a:xfrm>
        </p:spPr>
        <p:txBody>
          <a:bodyPr>
            <a:normAutofit/>
          </a:bodyPr>
          <a:lstStyle/>
          <a:p>
            <a:r>
              <a:rPr lang="tr-TR" sz="2400" dirty="0" smtClean="0">
                <a:latin typeface="Times New Roman" panose="02020603050405020304" pitchFamily="18" charset="0"/>
                <a:cs typeface="Times New Roman" panose="02020603050405020304" pitchFamily="18" charset="0"/>
              </a:rPr>
              <a:t>BU </a:t>
            </a:r>
            <a:r>
              <a:rPr lang="tr-TR" sz="2400" dirty="0" smtClean="0">
                <a:solidFill>
                  <a:srgbClr val="C00000"/>
                </a:solidFill>
                <a:latin typeface="Times New Roman" panose="02020603050405020304" pitchFamily="18" charset="0"/>
                <a:cs typeface="Times New Roman" panose="02020603050405020304" pitchFamily="18" charset="0"/>
              </a:rPr>
              <a:t>SUNUMDA,5018 SAYILI KAMU MALİ YÖNETİM VE DENETİM KANUNUN </a:t>
            </a:r>
            <a:r>
              <a:rPr lang="tr-TR" sz="2400" dirty="0" smtClean="0">
                <a:latin typeface="Times New Roman" panose="02020603050405020304" pitchFamily="18" charset="0"/>
                <a:cs typeface="Times New Roman" panose="02020603050405020304" pitchFamily="18" charset="0"/>
              </a:rPr>
              <a:t>TAMAMI BULUNMAYIP,ÖNEMLİ SAYILAN KONULAR ÖZET HALİNDE VERİLMİŞTİR.</a:t>
            </a:r>
            <a:endParaRPr lang="tr-TR" sz="2400" dirty="0">
              <a:latin typeface="Times New Roman" panose="02020603050405020304" pitchFamily="18" charset="0"/>
              <a:cs typeface="Times New Roman" panose="02020603050405020304" pitchFamily="18" charset="0"/>
            </a:endParaRPr>
          </a:p>
          <a:p>
            <a:r>
              <a:rPr lang="tr-TR" sz="2400" dirty="0" smtClean="0">
                <a:latin typeface="Times New Roman" panose="02020603050405020304" pitchFamily="18" charset="0"/>
                <a:cs typeface="Times New Roman" panose="02020603050405020304" pitchFamily="18" charset="0"/>
              </a:rPr>
              <a:t>KAMUNUN MALİ ANAYASASI OLARAK KABUL EDİLEN 1050 SAYILI MUHASEBEYİ-İ UMUMU KANUNU 1930 YILLARDA KABUL EDİLMİŞ,ZAMAN İÇERİSİNDE YENİLENMESİ,DEĞİŞTİRİLMESİ GEREKLİ HALE GELMİŞTİR.</a:t>
            </a:r>
          </a:p>
          <a:p>
            <a:r>
              <a:rPr lang="tr-TR" sz="2400" dirty="0" smtClean="0">
                <a:latin typeface="Times New Roman" panose="02020603050405020304" pitchFamily="18" charset="0"/>
                <a:cs typeface="Times New Roman" panose="02020603050405020304" pitchFamily="18" charset="0"/>
              </a:rPr>
              <a:t>TAMAMIYLA GİDER ESASLI OLAN 1050 SAYILI KANUN DÜNYANIN GELİŞEN VE DEĞİŞEN ŞARTLARINA AYAK UYDURAMAMIŞ,BÜTÜNLEŞİK BİR YAPIDAN UZAK,PARÇALI BİR GÖRÜNTÜSÜ MEVCUT İDİ,İSTENİLEN TÜM VERİLERE ULAŞIMINA UYGUN BİR YAPISI YOKTU.</a:t>
            </a: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43874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11962" y="642342"/>
            <a:ext cx="9235713" cy="909248"/>
          </a:xfrm>
        </p:spPr>
        <p:txBody>
          <a:bodyPr>
            <a:normAutofit/>
          </a:bodyPr>
          <a:lstStyle/>
          <a:p>
            <a:pPr algn="ctr"/>
            <a:r>
              <a:rPr lang="tr-TR" sz="3600" b="1" dirty="0" smtClean="0">
                <a:solidFill>
                  <a:srgbClr val="C00000"/>
                </a:solidFill>
              </a:rPr>
              <a:t>MALÎ SAYDAMLIK </a:t>
            </a:r>
            <a:endParaRPr lang="tr-TR" sz="3600" dirty="0">
              <a:solidFill>
                <a:srgbClr val="C00000"/>
              </a:solidFill>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395242624"/>
              </p:ext>
            </p:extLst>
          </p:nvPr>
        </p:nvGraphicFramePr>
        <p:xfrm>
          <a:off x="845127" y="1828800"/>
          <a:ext cx="10515600"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832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graphicEl>
                                              <a:dgm id="{29C0D182-C1FC-4CB6-947A-44A1F35AC921}"/>
                                            </p:graphicEl>
                                          </p:spTgt>
                                        </p:tgtEl>
                                        <p:attrNameLst>
                                          <p:attrName>style.visibility</p:attrName>
                                        </p:attrNameLst>
                                      </p:cBhvr>
                                      <p:to>
                                        <p:strVal val="visible"/>
                                      </p:to>
                                    </p:set>
                                    <p:animEffect transition="in" filter="fade">
                                      <p:cBhvr>
                                        <p:cTn id="14" dur="1000"/>
                                        <p:tgtEl>
                                          <p:spTgt spid="5">
                                            <p:graphicEl>
                                              <a:dgm id="{29C0D182-C1FC-4CB6-947A-44A1F35AC921}"/>
                                            </p:graphicEl>
                                          </p:spTgt>
                                        </p:tgtEl>
                                      </p:cBhvr>
                                    </p:animEffect>
                                    <p:anim calcmode="lin" valueType="num">
                                      <p:cBhvr>
                                        <p:cTn id="15" dur="1000" fill="hold"/>
                                        <p:tgtEl>
                                          <p:spTgt spid="5">
                                            <p:graphicEl>
                                              <a:dgm id="{29C0D182-C1FC-4CB6-947A-44A1F35AC921}"/>
                                            </p:graphicEl>
                                          </p:spTgt>
                                        </p:tgtEl>
                                        <p:attrNameLst>
                                          <p:attrName>ppt_x</p:attrName>
                                        </p:attrNameLst>
                                      </p:cBhvr>
                                      <p:tavLst>
                                        <p:tav tm="0">
                                          <p:val>
                                            <p:strVal val="#ppt_x"/>
                                          </p:val>
                                        </p:tav>
                                        <p:tav tm="100000">
                                          <p:val>
                                            <p:strVal val="#ppt_x"/>
                                          </p:val>
                                        </p:tav>
                                      </p:tavLst>
                                    </p:anim>
                                    <p:anim calcmode="lin" valueType="num">
                                      <p:cBhvr>
                                        <p:cTn id="16" dur="1000" fill="hold"/>
                                        <p:tgtEl>
                                          <p:spTgt spid="5">
                                            <p:graphicEl>
                                              <a:dgm id="{29C0D182-C1FC-4CB6-947A-44A1F35AC921}"/>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graphicEl>
                                              <a:dgm id="{B95B2A6A-8701-4D4E-AE34-03E7B93E7D71}"/>
                                            </p:graphicEl>
                                          </p:spTgt>
                                        </p:tgtEl>
                                        <p:attrNameLst>
                                          <p:attrName>style.visibility</p:attrName>
                                        </p:attrNameLst>
                                      </p:cBhvr>
                                      <p:to>
                                        <p:strVal val="visible"/>
                                      </p:to>
                                    </p:set>
                                    <p:animEffect transition="in" filter="fade">
                                      <p:cBhvr>
                                        <p:cTn id="21" dur="1000"/>
                                        <p:tgtEl>
                                          <p:spTgt spid="5">
                                            <p:graphicEl>
                                              <a:dgm id="{B95B2A6A-8701-4D4E-AE34-03E7B93E7D71}"/>
                                            </p:graphicEl>
                                          </p:spTgt>
                                        </p:tgtEl>
                                      </p:cBhvr>
                                    </p:animEffect>
                                    <p:anim calcmode="lin" valueType="num">
                                      <p:cBhvr>
                                        <p:cTn id="22" dur="1000" fill="hold"/>
                                        <p:tgtEl>
                                          <p:spTgt spid="5">
                                            <p:graphicEl>
                                              <a:dgm id="{B95B2A6A-8701-4D4E-AE34-03E7B93E7D71}"/>
                                            </p:graphicEl>
                                          </p:spTgt>
                                        </p:tgtEl>
                                        <p:attrNameLst>
                                          <p:attrName>ppt_x</p:attrName>
                                        </p:attrNameLst>
                                      </p:cBhvr>
                                      <p:tavLst>
                                        <p:tav tm="0">
                                          <p:val>
                                            <p:strVal val="#ppt_x"/>
                                          </p:val>
                                        </p:tav>
                                        <p:tav tm="100000">
                                          <p:val>
                                            <p:strVal val="#ppt_x"/>
                                          </p:val>
                                        </p:tav>
                                      </p:tavLst>
                                    </p:anim>
                                    <p:anim calcmode="lin" valueType="num">
                                      <p:cBhvr>
                                        <p:cTn id="23" dur="1000" fill="hold"/>
                                        <p:tgtEl>
                                          <p:spTgt spid="5">
                                            <p:graphicEl>
                                              <a:dgm id="{B95B2A6A-8701-4D4E-AE34-03E7B93E7D71}"/>
                                            </p:graphic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5">
                                            <p:graphicEl>
                                              <a:dgm id="{7E131491-555D-452B-95CC-D1D10D481F74}"/>
                                            </p:graphicEl>
                                          </p:spTgt>
                                        </p:tgtEl>
                                        <p:attrNameLst>
                                          <p:attrName>style.visibility</p:attrName>
                                        </p:attrNameLst>
                                      </p:cBhvr>
                                      <p:to>
                                        <p:strVal val="visible"/>
                                      </p:to>
                                    </p:set>
                                    <p:animEffect transition="in" filter="fade">
                                      <p:cBhvr>
                                        <p:cTn id="26" dur="1000"/>
                                        <p:tgtEl>
                                          <p:spTgt spid="5">
                                            <p:graphicEl>
                                              <a:dgm id="{7E131491-555D-452B-95CC-D1D10D481F74}"/>
                                            </p:graphicEl>
                                          </p:spTgt>
                                        </p:tgtEl>
                                      </p:cBhvr>
                                    </p:animEffect>
                                    <p:anim calcmode="lin" valueType="num">
                                      <p:cBhvr>
                                        <p:cTn id="27" dur="1000" fill="hold"/>
                                        <p:tgtEl>
                                          <p:spTgt spid="5">
                                            <p:graphicEl>
                                              <a:dgm id="{7E131491-555D-452B-95CC-D1D10D481F74}"/>
                                            </p:graphicEl>
                                          </p:spTgt>
                                        </p:tgtEl>
                                        <p:attrNameLst>
                                          <p:attrName>ppt_x</p:attrName>
                                        </p:attrNameLst>
                                      </p:cBhvr>
                                      <p:tavLst>
                                        <p:tav tm="0">
                                          <p:val>
                                            <p:strVal val="#ppt_x"/>
                                          </p:val>
                                        </p:tav>
                                        <p:tav tm="100000">
                                          <p:val>
                                            <p:strVal val="#ppt_x"/>
                                          </p:val>
                                        </p:tav>
                                      </p:tavLst>
                                    </p:anim>
                                    <p:anim calcmode="lin" valueType="num">
                                      <p:cBhvr>
                                        <p:cTn id="28" dur="1000" fill="hold"/>
                                        <p:tgtEl>
                                          <p:spTgt spid="5">
                                            <p:graphicEl>
                                              <a:dgm id="{7E131491-555D-452B-95CC-D1D10D481F74}"/>
                                            </p:graphic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graphicEl>
                                              <a:dgm id="{126507A6-CC18-40C0-83E6-05973AC07FB5}"/>
                                            </p:graphicEl>
                                          </p:spTgt>
                                        </p:tgtEl>
                                        <p:attrNameLst>
                                          <p:attrName>style.visibility</p:attrName>
                                        </p:attrNameLst>
                                      </p:cBhvr>
                                      <p:to>
                                        <p:strVal val="visible"/>
                                      </p:to>
                                    </p:set>
                                    <p:animEffect transition="in" filter="fade">
                                      <p:cBhvr>
                                        <p:cTn id="33" dur="1000"/>
                                        <p:tgtEl>
                                          <p:spTgt spid="5">
                                            <p:graphicEl>
                                              <a:dgm id="{126507A6-CC18-40C0-83E6-05973AC07FB5}"/>
                                            </p:graphicEl>
                                          </p:spTgt>
                                        </p:tgtEl>
                                      </p:cBhvr>
                                    </p:animEffect>
                                    <p:anim calcmode="lin" valueType="num">
                                      <p:cBhvr>
                                        <p:cTn id="34" dur="1000" fill="hold"/>
                                        <p:tgtEl>
                                          <p:spTgt spid="5">
                                            <p:graphicEl>
                                              <a:dgm id="{126507A6-CC18-40C0-83E6-05973AC07FB5}"/>
                                            </p:graphicEl>
                                          </p:spTgt>
                                        </p:tgtEl>
                                        <p:attrNameLst>
                                          <p:attrName>ppt_x</p:attrName>
                                        </p:attrNameLst>
                                      </p:cBhvr>
                                      <p:tavLst>
                                        <p:tav tm="0">
                                          <p:val>
                                            <p:strVal val="#ppt_x"/>
                                          </p:val>
                                        </p:tav>
                                        <p:tav tm="100000">
                                          <p:val>
                                            <p:strVal val="#ppt_x"/>
                                          </p:val>
                                        </p:tav>
                                      </p:tavLst>
                                    </p:anim>
                                    <p:anim calcmode="lin" valueType="num">
                                      <p:cBhvr>
                                        <p:cTn id="35" dur="1000" fill="hold"/>
                                        <p:tgtEl>
                                          <p:spTgt spid="5">
                                            <p:graphicEl>
                                              <a:dgm id="{126507A6-CC18-40C0-83E6-05973AC07FB5}"/>
                                            </p:graphic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
                                            <p:graphicEl>
                                              <a:dgm id="{7F8CCB84-A278-4503-99C1-7C537217561E}"/>
                                            </p:graphicEl>
                                          </p:spTgt>
                                        </p:tgtEl>
                                        <p:attrNameLst>
                                          <p:attrName>style.visibility</p:attrName>
                                        </p:attrNameLst>
                                      </p:cBhvr>
                                      <p:to>
                                        <p:strVal val="visible"/>
                                      </p:to>
                                    </p:set>
                                    <p:animEffect transition="in" filter="fade">
                                      <p:cBhvr>
                                        <p:cTn id="38" dur="1000"/>
                                        <p:tgtEl>
                                          <p:spTgt spid="5">
                                            <p:graphicEl>
                                              <a:dgm id="{7F8CCB84-A278-4503-99C1-7C537217561E}"/>
                                            </p:graphicEl>
                                          </p:spTgt>
                                        </p:tgtEl>
                                      </p:cBhvr>
                                    </p:animEffect>
                                    <p:anim calcmode="lin" valueType="num">
                                      <p:cBhvr>
                                        <p:cTn id="39" dur="1000" fill="hold"/>
                                        <p:tgtEl>
                                          <p:spTgt spid="5">
                                            <p:graphicEl>
                                              <a:dgm id="{7F8CCB84-A278-4503-99C1-7C537217561E}"/>
                                            </p:graphicEl>
                                          </p:spTgt>
                                        </p:tgtEl>
                                        <p:attrNameLst>
                                          <p:attrName>ppt_x</p:attrName>
                                        </p:attrNameLst>
                                      </p:cBhvr>
                                      <p:tavLst>
                                        <p:tav tm="0">
                                          <p:val>
                                            <p:strVal val="#ppt_x"/>
                                          </p:val>
                                        </p:tav>
                                        <p:tav tm="100000">
                                          <p:val>
                                            <p:strVal val="#ppt_x"/>
                                          </p:val>
                                        </p:tav>
                                      </p:tavLst>
                                    </p:anim>
                                    <p:anim calcmode="lin" valueType="num">
                                      <p:cBhvr>
                                        <p:cTn id="40" dur="1000" fill="hold"/>
                                        <p:tgtEl>
                                          <p:spTgt spid="5">
                                            <p:graphicEl>
                                              <a:dgm id="{7F8CCB84-A278-4503-99C1-7C537217561E}"/>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idx="1"/>
          </p:nvPr>
        </p:nvSpPr>
        <p:spPr>
          <a:xfrm>
            <a:off x="1943711" y="1833710"/>
            <a:ext cx="8904802" cy="4179349"/>
          </a:xfr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marL="274320" indent="-274320" algn="just">
              <a:lnSpc>
                <a:spcPct val="80000"/>
              </a:lnSpc>
              <a:buNone/>
              <a:defRPr/>
            </a:pPr>
            <a:r>
              <a:rPr lang="tr-TR" dirty="0" smtClean="0">
                <a:solidFill>
                  <a:srgbClr val="F81D06"/>
                </a:solidFill>
                <a:latin typeface="+mj-lt"/>
              </a:rPr>
              <a:t> </a:t>
            </a:r>
            <a:r>
              <a:rPr lang="tr-TR" dirty="0" smtClean="0">
                <a:solidFill>
                  <a:srgbClr val="9900FF"/>
                </a:solidFill>
                <a:latin typeface="+mj-lt"/>
              </a:rPr>
              <a:t>    </a:t>
            </a:r>
          </a:p>
          <a:p>
            <a:pPr marL="274320" indent="-274320" algn="just">
              <a:buFont typeface="Wingdings"/>
              <a:buChar char=""/>
              <a:defRPr/>
            </a:pPr>
            <a:r>
              <a:rPr lang="tr-TR" sz="2400" b="1" dirty="0" smtClean="0">
                <a:solidFill>
                  <a:schemeClr val="tx1">
                    <a:lumMod val="95000"/>
                    <a:lumOff val="5000"/>
                  </a:schemeClr>
                </a:solidFill>
                <a:latin typeface="Times New Roman" panose="02020603050405020304" pitchFamily="18" charset="0"/>
                <a:cs typeface="Times New Roman" panose="02020603050405020304" pitchFamily="18" charset="0"/>
              </a:rPr>
              <a:t>5018 </a:t>
            </a:r>
            <a:r>
              <a:rPr lang="tr-TR" sz="2400" b="1" dirty="0">
                <a:solidFill>
                  <a:schemeClr val="tx1">
                    <a:lumMod val="95000"/>
                    <a:lumOff val="5000"/>
                  </a:schemeClr>
                </a:solidFill>
                <a:latin typeface="Times New Roman" panose="02020603050405020304" pitchFamily="18" charset="0"/>
                <a:cs typeface="Times New Roman" panose="02020603050405020304" pitchFamily="18" charset="0"/>
              </a:rPr>
              <a:t>sayılı Kanun, kamu mali yönetim ve kontrol sistemini  hesap verme sorumluluğu üzerine kurmuştur.</a:t>
            </a:r>
          </a:p>
          <a:p>
            <a:pPr marL="274320" indent="-274320" algn="just">
              <a:buFont typeface="Wingdings"/>
              <a:buChar char=""/>
              <a:defRPr/>
            </a:pPr>
            <a:endParaRPr lang="tr-TR" sz="2400" b="1"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marL="274320" indent="-274320" algn="just">
              <a:buFont typeface="Wingdings"/>
              <a:buChar char=""/>
              <a:defRPr/>
            </a:pPr>
            <a:r>
              <a:rPr lang="tr-TR" sz="2400" b="1" dirty="0" smtClean="0">
                <a:solidFill>
                  <a:schemeClr val="tx1">
                    <a:lumMod val="95000"/>
                    <a:lumOff val="5000"/>
                  </a:schemeClr>
                </a:solidFill>
                <a:latin typeface="Times New Roman" panose="02020603050405020304" pitchFamily="18" charset="0"/>
                <a:cs typeface="Times New Roman" panose="02020603050405020304" pitchFamily="18" charset="0"/>
              </a:rPr>
              <a:t>Hesap verme sorumluluğu, Hükümetin, </a:t>
            </a:r>
            <a:r>
              <a:rPr lang="tr-TR" sz="2400" b="1" dirty="0">
                <a:solidFill>
                  <a:schemeClr val="tx1">
                    <a:lumMod val="95000"/>
                    <a:lumOff val="5000"/>
                  </a:schemeClr>
                </a:solidFill>
                <a:latin typeface="Times New Roman" panose="02020603050405020304" pitchFamily="18" charset="0"/>
                <a:cs typeface="Times New Roman" panose="02020603050405020304" pitchFamily="18" charset="0"/>
              </a:rPr>
              <a:t>B</a:t>
            </a:r>
            <a:r>
              <a:rPr lang="tr-TR" sz="2400" b="1" dirty="0" smtClean="0">
                <a:solidFill>
                  <a:schemeClr val="tx1">
                    <a:lumMod val="95000"/>
                    <a:lumOff val="5000"/>
                  </a:schemeClr>
                </a:solidFill>
                <a:latin typeface="Times New Roman" panose="02020603050405020304" pitchFamily="18" charset="0"/>
                <a:cs typeface="Times New Roman" panose="02020603050405020304" pitchFamily="18" charset="0"/>
              </a:rPr>
              <a:t>akanların, Kamu </a:t>
            </a:r>
            <a:r>
              <a:rPr lang="tr-TR" sz="2400" b="1" dirty="0">
                <a:solidFill>
                  <a:schemeClr val="tx1">
                    <a:lumMod val="95000"/>
                    <a:lumOff val="5000"/>
                  </a:schemeClr>
                </a:solidFill>
                <a:latin typeface="Times New Roman" panose="02020603050405020304" pitchFamily="18" charset="0"/>
                <a:cs typeface="Times New Roman" panose="02020603050405020304" pitchFamily="18" charset="0"/>
              </a:rPr>
              <a:t>İ</a:t>
            </a:r>
            <a:r>
              <a:rPr lang="tr-TR" sz="2400" b="1" dirty="0" smtClean="0">
                <a:solidFill>
                  <a:schemeClr val="tx1">
                    <a:lumMod val="95000"/>
                    <a:lumOff val="5000"/>
                  </a:schemeClr>
                </a:solidFill>
                <a:latin typeface="Times New Roman" panose="02020603050405020304" pitchFamily="18" charset="0"/>
                <a:cs typeface="Times New Roman" panose="02020603050405020304" pitchFamily="18" charset="0"/>
              </a:rPr>
              <a:t>darelerinin ve mali yönetimde görevli olanların; kamu kaynaklarının elde edilmesi, yönetimi ve kullanılmasında yürüttükleri faaliyetler ile iş ve işlemleri nedeniyle yetkili mercilere, parlamentoya ve kamuoyuna hesap vermelerini ifade eder.</a:t>
            </a:r>
          </a:p>
          <a:p>
            <a:pPr marL="0" indent="0" algn="just">
              <a:buNone/>
              <a:defRPr/>
            </a:pPr>
            <a:endParaRPr lang="tr-TR" b="1" dirty="0" smtClean="0">
              <a:solidFill>
                <a:schemeClr val="tx1">
                  <a:lumMod val="95000"/>
                  <a:lumOff val="5000"/>
                </a:schemeClr>
              </a:solidFill>
              <a:latin typeface="+mj-lt"/>
            </a:endParaRPr>
          </a:p>
        </p:txBody>
      </p:sp>
      <p:sp>
        <p:nvSpPr>
          <p:cNvPr id="4" name="Başlık 6"/>
          <p:cNvSpPr txBox="1">
            <a:spLocks/>
          </p:cNvSpPr>
          <p:nvPr/>
        </p:nvSpPr>
        <p:spPr bwMode="black">
          <a:xfrm>
            <a:off x="1806213" y="563881"/>
            <a:ext cx="8554028" cy="908720"/>
          </a:xfrm>
          <a:prstGeom prst="homePlate">
            <a:avLst/>
          </a:prstGeom>
          <a:solidFill>
            <a:schemeClr val="bg2">
              <a:lumMod val="90000"/>
            </a:schemeClr>
          </a:solidFill>
          <a:extLst/>
        </p:spPr>
        <p:style>
          <a:lnRef idx="0">
            <a:schemeClr val="accent4"/>
          </a:lnRef>
          <a:fillRef idx="1003">
            <a:schemeClr val="dk1"/>
          </a:fillRef>
          <a:effectRef idx="3">
            <a:schemeClr val="accent4"/>
          </a:effectRef>
          <a:fontRef idx="minor">
            <a:schemeClr val="lt1"/>
          </a:fontRef>
        </p:style>
        <p:txBody>
          <a:bodyPr anchor="ctr"/>
          <a:lstStyle>
            <a:lvl1pPr algn="l" rtl="0" eaLnBrk="0" fontAlgn="base" hangingPunct="0">
              <a:spcBef>
                <a:spcPct val="0"/>
              </a:spcBef>
              <a:spcAft>
                <a:spcPct val="0"/>
              </a:spcAft>
              <a:defRPr sz="3200" b="1">
                <a:solidFill>
                  <a:schemeClr val="lt1"/>
                </a:solidFill>
                <a:latin typeface="+mn-lt"/>
                <a:ea typeface="+mn-ea"/>
                <a:cs typeface="+mn-cs"/>
              </a:defRPr>
            </a:lvl1pPr>
            <a:lvl2pPr algn="l" rtl="0" eaLnBrk="0" fontAlgn="base" hangingPunct="0">
              <a:spcBef>
                <a:spcPct val="0"/>
              </a:spcBef>
              <a:spcAft>
                <a:spcPct val="0"/>
              </a:spcAft>
              <a:defRPr sz="3200" b="1">
                <a:solidFill>
                  <a:schemeClr val="lt1"/>
                </a:solidFill>
                <a:latin typeface="+mn-lt"/>
                <a:ea typeface="+mn-ea"/>
                <a:cs typeface="+mn-cs"/>
              </a:defRPr>
            </a:lvl2pPr>
            <a:lvl3pPr algn="l" rtl="0" eaLnBrk="0" fontAlgn="base" hangingPunct="0">
              <a:spcBef>
                <a:spcPct val="0"/>
              </a:spcBef>
              <a:spcAft>
                <a:spcPct val="0"/>
              </a:spcAft>
              <a:defRPr sz="3200" b="1">
                <a:solidFill>
                  <a:schemeClr val="lt1"/>
                </a:solidFill>
                <a:latin typeface="+mn-lt"/>
                <a:ea typeface="+mn-ea"/>
                <a:cs typeface="+mn-cs"/>
              </a:defRPr>
            </a:lvl3pPr>
            <a:lvl4pPr algn="l" rtl="0" eaLnBrk="0" fontAlgn="base" hangingPunct="0">
              <a:spcBef>
                <a:spcPct val="0"/>
              </a:spcBef>
              <a:spcAft>
                <a:spcPct val="0"/>
              </a:spcAft>
              <a:defRPr sz="3200" b="1">
                <a:solidFill>
                  <a:schemeClr val="lt1"/>
                </a:solidFill>
                <a:latin typeface="+mn-lt"/>
                <a:ea typeface="+mn-ea"/>
                <a:cs typeface="+mn-cs"/>
              </a:defRPr>
            </a:lvl4pPr>
            <a:lvl5pPr algn="l" rtl="0" eaLnBrk="0" fontAlgn="base" hangingPunct="0">
              <a:spcBef>
                <a:spcPct val="0"/>
              </a:spcBef>
              <a:spcAft>
                <a:spcPct val="0"/>
              </a:spcAft>
              <a:defRPr sz="3200" b="1">
                <a:solidFill>
                  <a:schemeClr val="lt1"/>
                </a:solidFill>
                <a:latin typeface="+mn-lt"/>
                <a:ea typeface="+mn-ea"/>
                <a:cs typeface="+mn-cs"/>
              </a:defRPr>
            </a:lvl5pPr>
            <a:lvl6pPr marL="457200" algn="l" rtl="0" fontAlgn="base">
              <a:spcBef>
                <a:spcPct val="0"/>
              </a:spcBef>
              <a:spcAft>
                <a:spcPct val="0"/>
              </a:spcAft>
              <a:defRPr sz="3200" b="1">
                <a:solidFill>
                  <a:schemeClr val="lt1"/>
                </a:solidFill>
                <a:latin typeface="+mn-lt"/>
                <a:ea typeface="+mn-ea"/>
                <a:cs typeface="+mn-cs"/>
              </a:defRPr>
            </a:lvl6pPr>
            <a:lvl7pPr marL="914400" algn="l" rtl="0" fontAlgn="base">
              <a:spcBef>
                <a:spcPct val="0"/>
              </a:spcBef>
              <a:spcAft>
                <a:spcPct val="0"/>
              </a:spcAft>
              <a:defRPr sz="3200" b="1">
                <a:solidFill>
                  <a:schemeClr val="lt1"/>
                </a:solidFill>
                <a:latin typeface="+mn-lt"/>
                <a:ea typeface="+mn-ea"/>
                <a:cs typeface="+mn-cs"/>
              </a:defRPr>
            </a:lvl7pPr>
            <a:lvl8pPr marL="1371600" algn="l" rtl="0" fontAlgn="base">
              <a:spcBef>
                <a:spcPct val="0"/>
              </a:spcBef>
              <a:spcAft>
                <a:spcPct val="0"/>
              </a:spcAft>
              <a:defRPr sz="3200" b="1">
                <a:solidFill>
                  <a:schemeClr val="lt1"/>
                </a:solidFill>
                <a:latin typeface="+mn-lt"/>
                <a:ea typeface="+mn-ea"/>
                <a:cs typeface="+mn-cs"/>
              </a:defRPr>
            </a:lvl8pPr>
            <a:lvl9pPr marL="1828800" algn="l" rtl="0" fontAlgn="base">
              <a:spcBef>
                <a:spcPct val="0"/>
              </a:spcBef>
              <a:spcAft>
                <a:spcPct val="0"/>
              </a:spcAft>
              <a:defRPr sz="3200" b="1">
                <a:solidFill>
                  <a:schemeClr val="lt1"/>
                </a:solidFill>
                <a:latin typeface="+mn-lt"/>
                <a:ea typeface="+mn-ea"/>
                <a:cs typeface="+mn-cs"/>
              </a:defRPr>
            </a:lvl9pPr>
          </a:lstStyle>
          <a:p>
            <a:pPr eaLnBrk="1" hangingPunct="1">
              <a:lnSpc>
                <a:spcPct val="90000"/>
              </a:lnSpc>
              <a:defRPr/>
            </a:pPr>
            <a:r>
              <a:rPr lang="tr-TR" sz="3600" dirty="0">
                <a:solidFill>
                  <a:srgbClr val="C00000"/>
                </a:solidFill>
                <a:latin typeface="Times New Roman" panose="02020603050405020304" pitchFamily="18" charset="0"/>
                <a:cs typeface="Times New Roman" panose="02020603050405020304" pitchFamily="18" charset="0"/>
              </a:rPr>
              <a:t>HESAP VERME SORUMLULUĞU</a:t>
            </a:r>
          </a:p>
        </p:txBody>
      </p:sp>
    </p:spTree>
    <p:extLst>
      <p:ext uri="{BB962C8B-B14F-4D97-AF65-F5344CB8AC3E}">
        <p14:creationId xmlns:p14="http://schemas.microsoft.com/office/powerpoint/2010/main" val="4135050903"/>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865650" y="623213"/>
            <a:ext cx="10104408" cy="997214"/>
          </a:xfrm>
        </p:spPr>
        <p:txBody>
          <a:bodyPr>
            <a:noAutofit/>
          </a:bodyPr>
          <a:lstStyle/>
          <a:p>
            <a:r>
              <a:rPr lang="tr-TR" sz="3600" b="1" dirty="0" smtClean="0">
                <a:solidFill>
                  <a:srgbClr val="C00000"/>
                </a:solidFill>
                <a:latin typeface="Times New Roman" panose="02020603050405020304" pitchFamily="18" charset="0"/>
                <a:cs typeface="Times New Roman" panose="02020603050405020304" pitchFamily="18" charset="0"/>
              </a:rPr>
              <a:t>HESAP VERME SORUMLULUĞU </a:t>
            </a:r>
            <a:r>
              <a:rPr lang="tr-TR" sz="3200" b="1" dirty="0" smtClean="0">
                <a:solidFill>
                  <a:srgbClr val="C00000"/>
                </a:solidFill>
                <a:latin typeface="Times New Roman" panose="02020603050405020304" pitchFamily="18" charset="0"/>
                <a:cs typeface="Times New Roman" panose="02020603050405020304" pitchFamily="18" charset="0"/>
              </a:rPr>
              <a:t> </a:t>
            </a:r>
            <a:endParaRPr lang="tr-TR" sz="36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6" name="Diyagram 5"/>
          <p:cNvGraphicFramePr/>
          <p:nvPr>
            <p:extLst>
              <p:ext uri="{D42A27DB-BD31-4B8C-83A1-F6EECF244321}">
                <p14:modId xmlns:p14="http://schemas.microsoft.com/office/powerpoint/2010/main" val="3799236774"/>
              </p:ext>
            </p:extLst>
          </p:nvPr>
        </p:nvGraphicFramePr>
        <p:xfrm>
          <a:off x="439946" y="2426791"/>
          <a:ext cx="11185585" cy="31085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66433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625868" y="289879"/>
            <a:ext cx="9488973" cy="1320800"/>
          </a:xfrm>
        </p:spPr>
        <p:txBody>
          <a:bodyPr vert="horz" wrap="square" lIns="91440" tIns="45720" rIns="91440" bIns="45720" numCol="1" rtlCol="0" anchor="ctr" anchorCtr="0" compatLnSpc="1">
            <a:prstTxWarp prst="textNoShape">
              <a:avLst/>
            </a:prstTxWarp>
            <a:normAutofit/>
          </a:bodyPr>
          <a:lstStyle/>
          <a:p>
            <a:pPr algn="ctr" eaLnBrk="1" hangingPunct="1"/>
            <a:r>
              <a:rPr lang="tr-TR" altLang="en-US" b="1" dirty="0">
                <a:solidFill>
                  <a:srgbClr val="C00000"/>
                </a:solidFill>
                <a:latin typeface="Times New Roman" panose="02020603050405020304" pitchFamily="18" charset="0"/>
                <a:cs typeface="Times New Roman" panose="02020603050405020304" pitchFamily="18" charset="0"/>
              </a:rPr>
              <a:t>HESAP VERME SORUMLULUĞU-KİME ?</a:t>
            </a:r>
          </a:p>
        </p:txBody>
      </p:sp>
      <p:sp>
        <p:nvSpPr>
          <p:cNvPr id="28675" name="Rectangle 3"/>
          <p:cNvSpPr>
            <a:spLocks noGrp="1" noChangeArrowheads="1"/>
          </p:cNvSpPr>
          <p:nvPr>
            <p:ph idx="1"/>
          </p:nvPr>
        </p:nvSpPr>
        <p:spPr>
          <a:xfrm>
            <a:off x="2169851" y="1801074"/>
            <a:ext cx="8785194" cy="5248275"/>
          </a:xfrm>
        </p:spPr>
        <p:txBody>
          <a:bodyPr/>
          <a:lstStyle/>
          <a:p>
            <a:pPr algn="just" eaLnBrk="1" hangingPunct="1">
              <a:buFont typeface="Wingdings" panose="05000000000000000000" pitchFamily="2" charset="2"/>
              <a:buNone/>
            </a:pPr>
            <a:r>
              <a:rPr lang="tr-TR" altLang="tr-TR" dirty="0" smtClean="0"/>
              <a:t> 	</a:t>
            </a:r>
            <a:endParaRPr lang="tr-TR" altLang="tr-TR" sz="2400" dirty="0">
              <a:latin typeface="Times New Roman" panose="02020603050405020304" pitchFamily="18" charset="0"/>
              <a:cs typeface="Times New Roman" panose="02020603050405020304" pitchFamily="18" charset="0"/>
            </a:endParaRPr>
          </a:p>
          <a:p>
            <a:pPr algn="just" eaLnBrk="1" hangingPunct="1">
              <a:buFont typeface="Wingdings" panose="05000000000000000000" pitchFamily="2" charset="2"/>
              <a:buNone/>
            </a:pPr>
            <a:r>
              <a:rPr lang="tr-TR" altLang="tr-TR" sz="2400" dirty="0">
                <a:latin typeface="Times New Roman" panose="02020603050405020304" pitchFamily="18" charset="0"/>
                <a:cs typeface="Times New Roman" panose="02020603050405020304" pitchFamily="18" charset="0"/>
              </a:rPr>
              <a:t>	</a:t>
            </a:r>
            <a:r>
              <a:rPr lang="tr-TR" altLang="tr-TR" sz="2400" b="1" dirty="0">
                <a:latin typeface="Times New Roman" panose="02020603050405020304" pitchFamily="18" charset="0"/>
                <a:cs typeface="Times New Roman" panose="02020603050405020304" pitchFamily="18" charset="0"/>
              </a:rPr>
              <a:t>Hesap verme sorumluluğunun yerine getirilmesini için  raporlama esas alınmıştır.</a:t>
            </a:r>
          </a:p>
          <a:p>
            <a:pPr algn="just" eaLnBrk="1" hangingPunct="1"/>
            <a:endParaRPr lang="tr-TR" altLang="tr-TR" sz="2400" dirty="0">
              <a:latin typeface="Times New Roman" panose="02020603050405020304" pitchFamily="18" charset="0"/>
              <a:cs typeface="Times New Roman" panose="02020603050405020304" pitchFamily="18" charset="0"/>
            </a:endParaRPr>
          </a:p>
          <a:p>
            <a:pPr algn="just" eaLnBrk="1" hangingPunct="1"/>
            <a:r>
              <a:rPr lang="tr-TR" altLang="tr-TR" sz="2400" b="1" dirty="0">
                <a:solidFill>
                  <a:srgbClr val="FF0000"/>
                </a:solidFill>
                <a:latin typeface="Times New Roman" panose="02020603050405020304" pitchFamily="18" charset="0"/>
                <a:cs typeface="Times New Roman" panose="02020603050405020304" pitchFamily="18" charset="0"/>
              </a:rPr>
              <a:t>Demokratik hesap verme: </a:t>
            </a:r>
            <a:r>
              <a:rPr lang="tr-TR" altLang="tr-TR" sz="2400" b="1" dirty="0">
                <a:latin typeface="Times New Roman" panose="02020603050405020304" pitchFamily="18" charset="0"/>
                <a:cs typeface="Times New Roman" panose="02020603050405020304" pitchFamily="18" charset="0"/>
              </a:rPr>
              <a:t>Kamuoyuna raporlama</a:t>
            </a:r>
          </a:p>
          <a:p>
            <a:pPr algn="just" eaLnBrk="1" hangingPunct="1">
              <a:buFont typeface="Wingdings" panose="05000000000000000000" pitchFamily="2" charset="2"/>
              <a:buNone/>
            </a:pPr>
            <a:r>
              <a:rPr lang="tr-TR" altLang="tr-TR" sz="2400" b="1" dirty="0">
                <a:latin typeface="Times New Roman" panose="02020603050405020304" pitchFamily="18" charset="0"/>
                <a:cs typeface="Times New Roman" panose="02020603050405020304" pitchFamily="18" charset="0"/>
              </a:rPr>
              <a:t> </a:t>
            </a:r>
          </a:p>
          <a:p>
            <a:pPr algn="just" eaLnBrk="1" hangingPunct="1"/>
            <a:r>
              <a:rPr lang="tr-TR" altLang="tr-TR" sz="2400" b="1" dirty="0">
                <a:solidFill>
                  <a:srgbClr val="FF0000"/>
                </a:solidFill>
                <a:latin typeface="Times New Roman" panose="02020603050405020304" pitchFamily="18" charset="0"/>
                <a:cs typeface="Times New Roman" panose="02020603050405020304" pitchFamily="18" charset="0"/>
              </a:rPr>
              <a:t>Siyasi hesap verme:       </a:t>
            </a:r>
            <a:r>
              <a:rPr lang="tr-TR" altLang="tr-TR" sz="2400" b="1" dirty="0">
                <a:latin typeface="Times New Roman" panose="02020603050405020304" pitchFamily="18" charset="0"/>
                <a:cs typeface="Times New Roman" panose="02020603050405020304" pitchFamily="18" charset="0"/>
              </a:rPr>
              <a:t>TBMM’ne raporlama</a:t>
            </a:r>
          </a:p>
          <a:p>
            <a:pPr algn="just" eaLnBrk="1" hangingPunct="1">
              <a:buFont typeface="Wingdings" panose="05000000000000000000" pitchFamily="2" charset="2"/>
              <a:buNone/>
            </a:pPr>
            <a:endParaRPr lang="tr-TR" altLang="tr-TR" sz="2400" b="1" dirty="0">
              <a:latin typeface="Times New Roman" panose="02020603050405020304" pitchFamily="18" charset="0"/>
              <a:cs typeface="Times New Roman" panose="02020603050405020304" pitchFamily="18" charset="0"/>
            </a:endParaRPr>
          </a:p>
          <a:p>
            <a:pPr algn="just" eaLnBrk="1" hangingPunct="1"/>
            <a:r>
              <a:rPr lang="tr-TR" altLang="tr-TR" sz="2400" b="1" dirty="0">
                <a:solidFill>
                  <a:srgbClr val="FF0000"/>
                </a:solidFill>
                <a:latin typeface="Times New Roman" panose="02020603050405020304" pitchFamily="18" charset="0"/>
                <a:cs typeface="Times New Roman" panose="02020603050405020304" pitchFamily="18" charset="0"/>
              </a:rPr>
              <a:t>Yönetsel hesap verme:    </a:t>
            </a:r>
            <a:r>
              <a:rPr lang="tr-TR" altLang="tr-TR" sz="2400" b="1" dirty="0">
                <a:latin typeface="Times New Roman" panose="02020603050405020304" pitchFamily="18" charset="0"/>
                <a:cs typeface="Times New Roman" panose="02020603050405020304" pitchFamily="18" charset="0"/>
              </a:rPr>
              <a:t>Bakana/Üst yöneticiye raporlama</a:t>
            </a:r>
          </a:p>
          <a:p>
            <a:pPr algn="just" eaLnBrk="1" hangingPunct="1">
              <a:buFont typeface="Wingdings" panose="05000000000000000000" pitchFamily="2" charset="2"/>
              <a:buNone/>
            </a:pPr>
            <a:endParaRPr lang="tr-TR" altLang="tr-TR" sz="2000" b="1" dirty="0">
              <a:latin typeface="Bahnschrift SemiBold" panose="020B0502040204020203" pitchFamily="34" charset="0"/>
            </a:endParaRPr>
          </a:p>
        </p:txBody>
      </p:sp>
    </p:spTree>
    <p:extLst>
      <p:ext uri="{BB962C8B-B14F-4D97-AF65-F5344CB8AC3E}">
        <p14:creationId xmlns:p14="http://schemas.microsoft.com/office/powerpoint/2010/main" val="4250204078"/>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77333" y="609600"/>
            <a:ext cx="9844705" cy="1320800"/>
          </a:xfrm>
        </p:spPr>
        <p:txBody>
          <a:bodyPr rtlCol="0">
            <a:normAutofit/>
          </a:bodyPr>
          <a:lstStyle/>
          <a:p>
            <a:pPr algn="ctr">
              <a:defRPr/>
            </a:pPr>
            <a:r>
              <a:rPr lang="tr-TR" b="1" dirty="0">
                <a:solidFill>
                  <a:srgbClr val="C00000"/>
                </a:solidFill>
                <a:latin typeface="Times New Roman" panose="02020603050405020304" pitchFamily="18" charset="0"/>
                <a:ea typeface="+mn-ea"/>
                <a:cs typeface="Times New Roman" panose="02020603050405020304" pitchFamily="18" charset="0"/>
              </a:rPr>
              <a:t>HESAP VERME SORUMLULUĞU</a:t>
            </a:r>
          </a:p>
        </p:txBody>
      </p:sp>
      <p:sp>
        <p:nvSpPr>
          <p:cNvPr id="29699" name="Rectangle 3"/>
          <p:cNvSpPr>
            <a:spLocks noGrp="1" noChangeArrowheads="1"/>
          </p:cNvSpPr>
          <p:nvPr>
            <p:ph idx="1"/>
          </p:nvPr>
        </p:nvSpPr>
        <p:spPr>
          <a:xfrm>
            <a:off x="1431934" y="1178096"/>
            <a:ext cx="10615063" cy="4769943"/>
          </a:xfrm>
        </p:spPr>
        <p:txBody>
          <a:bodyPr>
            <a:normAutofit/>
          </a:bodyPr>
          <a:lstStyle/>
          <a:p>
            <a:pPr algn="ctr" eaLnBrk="1" hangingPunct="1">
              <a:buFont typeface="Wingdings" panose="05000000000000000000" pitchFamily="2" charset="2"/>
              <a:buNone/>
            </a:pPr>
            <a:endParaRPr lang="tr-TR" altLang="tr-TR" sz="2000" dirty="0" smtClean="0"/>
          </a:p>
          <a:p>
            <a:pPr algn="ctr" eaLnBrk="1" hangingPunct="1">
              <a:buFont typeface="Wingdings" panose="05000000000000000000" pitchFamily="2" charset="2"/>
              <a:buNone/>
            </a:pPr>
            <a:r>
              <a:rPr lang="tr-TR" altLang="tr-TR" sz="2400" b="1" dirty="0" smtClean="0">
                <a:solidFill>
                  <a:srgbClr val="FF0000"/>
                </a:solidFill>
                <a:latin typeface="Times New Roman" panose="02020603050405020304" pitchFamily="18" charset="0"/>
                <a:cs typeface="Times New Roman" panose="02020603050405020304" pitchFamily="18" charset="0"/>
              </a:rPr>
              <a:t>Demokratik </a:t>
            </a:r>
            <a:r>
              <a:rPr lang="tr-TR" altLang="tr-TR" sz="2400" b="1" dirty="0">
                <a:solidFill>
                  <a:srgbClr val="FF0000"/>
                </a:solidFill>
                <a:latin typeface="Times New Roman" panose="02020603050405020304" pitchFamily="18" charset="0"/>
                <a:cs typeface="Times New Roman" panose="02020603050405020304" pitchFamily="18" charset="0"/>
              </a:rPr>
              <a:t>hesap verme</a:t>
            </a:r>
            <a:r>
              <a:rPr lang="tr-TR" altLang="tr-TR" sz="2400" dirty="0">
                <a:solidFill>
                  <a:srgbClr val="FF0000"/>
                </a:solidFill>
                <a:latin typeface="Times New Roman" panose="02020603050405020304" pitchFamily="18" charset="0"/>
                <a:cs typeface="Times New Roman" panose="02020603050405020304" pitchFamily="18" charset="0"/>
              </a:rPr>
              <a:t>: </a:t>
            </a:r>
            <a:r>
              <a:rPr lang="tr-TR" altLang="tr-TR" sz="2400" b="1" dirty="0">
                <a:latin typeface="Times New Roman" panose="02020603050405020304" pitchFamily="18" charset="0"/>
                <a:cs typeface="Times New Roman" panose="02020603050405020304" pitchFamily="18" charset="0"/>
              </a:rPr>
              <a:t>Kamuoyuna raporlama</a:t>
            </a:r>
          </a:p>
          <a:p>
            <a:pPr algn="just" eaLnBrk="1" hangingPunct="1"/>
            <a:endParaRPr lang="tr-TR" altLang="tr-TR" sz="2400" b="1" dirty="0">
              <a:latin typeface="Times New Roman" panose="02020603050405020304" pitchFamily="18" charset="0"/>
              <a:cs typeface="Times New Roman" panose="02020603050405020304" pitchFamily="18" charset="0"/>
            </a:endParaRPr>
          </a:p>
          <a:p>
            <a:pPr algn="just">
              <a:spcAft>
                <a:spcPts val="1000"/>
              </a:spcAft>
            </a:pPr>
            <a:r>
              <a:rPr lang="tr-TR" altLang="tr-TR" sz="2400" b="1" dirty="0">
                <a:latin typeface="Times New Roman" panose="02020603050405020304" pitchFamily="18" charset="0"/>
                <a:cs typeface="Times New Roman" panose="02020603050405020304" pitchFamily="18" charset="0"/>
              </a:rPr>
              <a:t>Kamu kaynağının elde edilmesi ve kullanılmasında denetimin sağlanması amacıyla kamuoyunun zamanında bilgilendirilmesi.(5018/7) </a:t>
            </a:r>
          </a:p>
          <a:p>
            <a:pPr algn="just">
              <a:lnSpc>
                <a:spcPct val="80000"/>
              </a:lnSpc>
              <a:spcAft>
                <a:spcPts val="1000"/>
              </a:spcAft>
            </a:pPr>
            <a:r>
              <a:rPr lang="tr-TR" altLang="tr-TR" sz="2400" b="1" dirty="0">
                <a:latin typeface="Times New Roman" panose="02020603050405020304" pitchFamily="18" charset="0"/>
                <a:cs typeface="Times New Roman" panose="02020603050405020304" pitchFamily="18" charset="0"/>
              </a:rPr>
              <a:t>Amaçlar, hedefler, stratejiler, varlıklar, yükümlülükleri ve yıllık performans programları konusunda kamuoyunun bilgilendirilmesi. (5018/10)</a:t>
            </a:r>
          </a:p>
          <a:p>
            <a:pPr algn="just">
              <a:lnSpc>
                <a:spcPct val="80000"/>
              </a:lnSpc>
              <a:spcAft>
                <a:spcPts val="1000"/>
              </a:spcAft>
            </a:pPr>
            <a:r>
              <a:rPr lang="tr-TR" altLang="tr-TR" sz="2400" b="1" dirty="0">
                <a:latin typeface="Times New Roman" panose="02020603050405020304" pitchFamily="18" charset="0"/>
                <a:cs typeface="Times New Roman" panose="02020603050405020304" pitchFamily="18" charset="0"/>
              </a:rPr>
              <a:t>Dernek, vakıf, birlik, kurum, kuruluş, sandık ve benzeri teşekküllere yapılan yardımların kamuoyuna açıklanması.(5018/29) </a:t>
            </a:r>
          </a:p>
          <a:p>
            <a:pPr marL="0" indent="0" algn="just" eaLnBrk="1" hangingPunct="1">
              <a:lnSpc>
                <a:spcPct val="80000"/>
              </a:lnSpc>
              <a:buNone/>
            </a:pPr>
            <a:endParaRPr lang="tr-TR" altLang="tr-TR" sz="2000" dirty="0"/>
          </a:p>
        </p:txBody>
      </p:sp>
    </p:spTree>
    <p:extLst>
      <p:ext uri="{BB962C8B-B14F-4D97-AF65-F5344CB8AC3E}">
        <p14:creationId xmlns:p14="http://schemas.microsoft.com/office/powerpoint/2010/main" val="1474388682"/>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389440" y="106532"/>
            <a:ext cx="10515600" cy="1325563"/>
          </a:xfrm>
        </p:spPr>
        <p:txBody>
          <a:bodyPr rtlCol="0"/>
          <a:lstStyle/>
          <a:p>
            <a:pPr algn="ctr">
              <a:defRPr/>
            </a:pPr>
            <a:r>
              <a:rPr lang="tr-TR" sz="3200" dirty="0" smtClean="0">
                <a:solidFill>
                  <a:schemeClr val="tx1">
                    <a:lumMod val="85000"/>
                    <a:lumOff val="15000"/>
                  </a:schemeClr>
                </a:solidFill>
                <a:ea typeface="+mn-ea"/>
                <a:cs typeface="+mn-cs"/>
              </a:rPr>
              <a:t/>
            </a:r>
            <a:br>
              <a:rPr lang="tr-TR" sz="3200" dirty="0" smtClean="0">
                <a:solidFill>
                  <a:schemeClr val="tx1">
                    <a:lumMod val="85000"/>
                    <a:lumOff val="15000"/>
                  </a:schemeClr>
                </a:solidFill>
                <a:ea typeface="+mn-ea"/>
                <a:cs typeface="+mn-cs"/>
              </a:rPr>
            </a:br>
            <a:r>
              <a:rPr lang="tr-TR" b="1" dirty="0" smtClean="0">
                <a:solidFill>
                  <a:srgbClr val="C00000"/>
                </a:solidFill>
                <a:latin typeface="Times New Roman" panose="02020603050405020304" pitchFamily="18" charset="0"/>
                <a:ea typeface="+mn-ea"/>
                <a:cs typeface="Times New Roman" panose="02020603050405020304" pitchFamily="18" charset="0"/>
              </a:rPr>
              <a:t>HESAP </a:t>
            </a:r>
            <a:r>
              <a:rPr lang="tr-TR" b="1" dirty="0">
                <a:solidFill>
                  <a:srgbClr val="C00000"/>
                </a:solidFill>
                <a:latin typeface="Times New Roman" panose="02020603050405020304" pitchFamily="18" charset="0"/>
                <a:ea typeface="+mn-ea"/>
                <a:cs typeface="Times New Roman" panose="02020603050405020304" pitchFamily="18" charset="0"/>
              </a:rPr>
              <a:t>VERME SORUMLULUĞU</a:t>
            </a:r>
          </a:p>
        </p:txBody>
      </p:sp>
      <p:sp>
        <p:nvSpPr>
          <p:cNvPr id="37890" name="Rectangle 3"/>
          <p:cNvSpPr>
            <a:spLocks noGrp="1" noChangeArrowheads="1"/>
          </p:cNvSpPr>
          <p:nvPr>
            <p:ph idx="1"/>
          </p:nvPr>
        </p:nvSpPr>
        <p:spPr>
          <a:xfrm>
            <a:off x="1897945" y="1155902"/>
            <a:ext cx="9421084" cy="5702098"/>
          </a:xfrm>
        </p:spPr>
        <p:txBody>
          <a:bodyPr>
            <a:normAutofit fontScale="62500" lnSpcReduction="20000"/>
          </a:bodyPr>
          <a:lstStyle/>
          <a:p>
            <a:pPr marL="274320" indent="-274320" algn="ctr">
              <a:buNone/>
              <a:defRPr/>
            </a:pPr>
            <a:endParaRPr lang="tr-TR" altLang="tr-TR" sz="2000" dirty="0"/>
          </a:p>
          <a:p>
            <a:pPr marL="274320" indent="-274320" algn="ctr">
              <a:buNone/>
              <a:defRPr/>
            </a:pPr>
            <a:r>
              <a:rPr lang="tr-TR" altLang="tr-TR" sz="3800" b="1" dirty="0">
                <a:solidFill>
                  <a:srgbClr val="FF0000"/>
                </a:solidFill>
                <a:latin typeface="Times New Roman" panose="02020603050405020304" pitchFamily="18" charset="0"/>
                <a:cs typeface="Times New Roman" panose="02020603050405020304" pitchFamily="18" charset="0"/>
              </a:rPr>
              <a:t>Demokratik hesap verme: </a:t>
            </a:r>
            <a:r>
              <a:rPr lang="tr-TR" altLang="tr-TR" sz="3800" b="1" dirty="0">
                <a:latin typeface="Times New Roman" panose="02020603050405020304" pitchFamily="18" charset="0"/>
                <a:cs typeface="Times New Roman" panose="02020603050405020304" pitchFamily="18" charset="0"/>
              </a:rPr>
              <a:t>Kamuoyuna raporlama</a:t>
            </a:r>
          </a:p>
          <a:p>
            <a:pPr marL="274320" indent="-274320" algn="ctr">
              <a:buNone/>
              <a:defRPr/>
            </a:pPr>
            <a:endParaRPr lang="tr-TR" altLang="tr-TR" sz="3800" b="1" dirty="0">
              <a:latin typeface="Times New Roman" panose="02020603050405020304" pitchFamily="18" charset="0"/>
              <a:cs typeface="Times New Roman" panose="02020603050405020304" pitchFamily="18" charset="0"/>
            </a:endParaRPr>
          </a:p>
          <a:p>
            <a:pPr marL="274320" indent="-274320" algn="just">
              <a:lnSpc>
                <a:spcPct val="120000"/>
              </a:lnSpc>
              <a:buFont typeface="Wingdings"/>
              <a:buChar char=""/>
              <a:defRPr/>
            </a:pPr>
            <a:r>
              <a:rPr lang="tr-TR" altLang="tr-TR" sz="3800" b="1" dirty="0">
                <a:latin typeface="Times New Roman" panose="02020603050405020304" pitchFamily="18" charset="0"/>
                <a:cs typeface="Times New Roman" panose="02020603050405020304" pitchFamily="18" charset="0"/>
              </a:rPr>
              <a:t>Bütçelerin ilk altı aylık uygulama sonuçlarının, ikinci altı aya ilişkin beklentiler ve hedeflerin  kamuoyuna açıklanması. (5018/30</a:t>
            </a:r>
            <a:r>
              <a:rPr lang="tr-TR" altLang="tr-TR" sz="3800" b="1" dirty="0" smtClean="0">
                <a:latin typeface="Times New Roman" panose="02020603050405020304" pitchFamily="18" charset="0"/>
                <a:cs typeface="Times New Roman" panose="02020603050405020304" pitchFamily="18" charset="0"/>
              </a:rPr>
              <a:t>)</a:t>
            </a:r>
            <a:endParaRPr lang="tr-TR" altLang="tr-TR" sz="3800" b="1" dirty="0">
              <a:latin typeface="Times New Roman" panose="02020603050405020304" pitchFamily="18" charset="0"/>
              <a:cs typeface="Times New Roman" panose="02020603050405020304" pitchFamily="18" charset="0"/>
            </a:endParaRPr>
          </a:p>
          <a:p>
            <a:pPr marL="274320" indent="-274320" algn="just">
              <a:lnSpc>
                <a:spcPct val="120000"/>
              </a:lnSpc>
              <a:buFont typeface="Wingdings"/>
              <a:buChar char=""/>
              <a:defRPr/>
            </a:pPr>
            <a:r>
              <a:rPr lang="tr-TR" altLang="tr-TR" sz="3800" b="1" dirty="0">
                <a:latin typeface="Times New Roman" panose="02020603050405020304" pitchFamily="18" charset="0"/>
                <a:cs typeface="Times New Roman" panose="02020603050405020304" pitchFamily="18" charset="0"/>
              </a:rPr>
              <a:t>Maliye Bakanlığınca, gelir politikaları ve uygulamaları konusunda ilkelerin, amaçların, stratejilerin ve taahhütlerin  kamuoyuna duyurulması.(5018/36</a:t>
            </a:r>
            <a:r>
              <a:rPr lang="tr-TR" altLang="tr-TR" sz="3800" b="1" dirty="0" smtClean="0">
                <a:latin typeface="Times New Roman" panose="02020603050405020304" pitchFamily="18" charset="0"/>
                <a:cs typeface="Times New Roman" panose="02020603050405020304" pitchFamily="18" charset="0"/>
              </a:rPr>
              <a:t>)</a:t>
            </a:r>
            <a:endParaRPr lang="tr-TR" altLang="tr-TR" sz="3800" b="1" dirty="0">
              <a:latin typeface="Times New Roman" panose="02020603050405020304" pitchFamily="18" charset="0"/>
              <a:cs typeface="Times New Roman" panose="02020603050405020304" pitchFamily="18" charset="0"/>
            </a:endParaRPr>
          </a:p>
          <a:p>
            <a:pPr marL="274320" indent="-274320" algn="just">
              <a:lnSpc>
                <a:spcPct val="120000"/>
              </a:lnSpc>
              <a:buFont typeface="Wingdings"/>
              <a:buChar char=""/>
              <a:defRPr/>
            </a:pPr>
            <a:r>
              <a:rPr lang="tr-TR" altLang="tr-TR" sz="3800" b="1" dirty="0">
                <a:latin typeface="Times New Roman" panose="02020603050405020304" pitchFamily="18" charset="0"/>
                <a:cs typeface="Times New Roman" panose="02020603050405020304" pitchFamily="18" charset="0"/>
              </a:rPr>
              <a:t>Faaliyet Raporlarının kamuoyuna açıklanması.(5018/41) </a:t>
            </a:r>
          </a:p>
          <a:p>
            <a:pPr marL="274320" indent="-274320" algn="just">
              <a:lnSpc>
                <a:spcPct val="120000"/>
              </a:lnSpc>
              <a:buFont typeface="Wingdings"/>
              <a:buChar char=""/>
              <a:defRPr/>
            </a:pPr>
            <a:r>
              <a:rPr lang="tr-TR" altLang="tr-TR" sz="3800" b="1" dirty="0">
                <a:latin typeface="Times New Roman" panose="02020603050405020304" pitchFamily="18" charset="0"/>
                <a:cs typeface="Times New Roman" panose="02020603050405020304" pitchFamily="18" charset="0"/>
              </a:rPr>
              <a:t>Mahallî idareler genel faaliyet raporu ve genel faaliyet raporunun kamuoyuna açıklanması.(5018/41</a:t>
            </a:r>
            <a:r>
              <a:rPr lang="tr-TR" altLang="tr-TR" sz="3800" b="1" dirty="0" smtClean="0">
                <a:latin typeface="Times New Roman" panose="02020603050405020304" pitchFamily="18" charset="0"/>
                <a:cs typeface="Times New Roman" panose="02020603050405020304" pitchFamily="18" charset="0"/>
              </a:rPr>
              <a:t>)</a:t>
            </a:r>
            <a:endParaRPr lang="tr-TR" altLang="tr-TR" sz="3800" b="1" dirty="0">
              <a:latin typeface="Times New Roman" panose="02020603050405020304" pitchFamily="18" charset="0"/>
              <a:cs typeface="Times New Roman" panose="02020603050405020304" pitchFamily="18" charset="0"/>
            </a:endParaRPr>
          </a:p>
          <a:p>
            <a:pPr marL="274320" indent="-274320" algn="just">
              <a:lnSpc>
                <a:spcPct val="120000"/>
              </a:lnSpc>
              <a:buFont typeface="Wingdings"/>
              <a:buChar char=""/>
              <a:defRPr/>
            </a:pPr>
            <a:r>
              <a:rPr lang="tr-TR" altLang="tr-TR" sz="3800" b="1" dirty="0">
                <a:latin typeface="Times New Roman" panose="02020603050405020304" pitchFamily="18" charset="0"/>
                <a:cs typeface="Times New Roman" panose="02020603050405020304" pitchFamily="18" charset="0"/>
              </a:rPr>
              <a:t>Mali istatistiklerin yayımlanması.(5108/Dördüncü Kısım-İkinci Bölüm)</a:t>
            </a:r>
          </a:p>
          <a:p>
            <a:pPr marL="274320" indent="-274320" algn="just">
              <a:buFont typeface="Wingdings"/>
              <a:buChar char=""/>
              <a:defRPr/>
            </a:pPr>
            <a:endParaRPr lang="tr-TR" altLang="tr-TR" sz="2600" b="1" dirty="0"/>
          </a:p>
          <a:p>
            <a:pPr marL="274320" indent="-274320" algn="just">
              <a:buNone/>
              <a:defRPr/>
            </a:pPr>
            <a:endParaRPr lang="tr-TR" altLang="tr-TR" sz="2600" b="1" dirty="0"/>
          </a:p>
        </p:txBody>
      </p:sp>
    </p:spTree>
    <p:extLst>
      <p:ext uri="{BB962C8B-B14F-4D97-AF65-F5344CB8AC3E}">
        <p14:creationId xmlns:p14="http://schemas.microsoft.com/office/powerpoint/2010/main" val="3175377787"/>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49146" y="0"/>
            <a:ext cx="10515600" cy="1325563"/>
          </a:xfrm>
        </p:spPr>
        <p:txBody>
          <a:bodyPr rtlCol="0">
            <a:normAutofit/>
          </a:bodyPr>
          <a:lstStyle/>
          <a:p>
            <a:pPr algn="ctr">
              <a:defRPr/>
            </a:pPr>
            <a:r>
              <a:rPr lang="tr-TR" dirty="0" smtClean="0">
                <a:solidFill>
                  <a:schemeClr val="tx1">
                    <a:lumMod val="85000"/>
                    <a:lumOff val="15000"/>
                  </a:schemeClr>
                </a:solidFill>
                <a:latin typeface="Times New Roman" panose="02020603050405020304" pitchFamily="18" charset="0"/>
                <a:ea typeface="+mn-ea"/>
                <a:cs typeface="Times New Roman" panose="02020603050405020304" pitchFamily="18" charset="0"/>
              </a:rPr>
              <a:t/>
            </a:r>
            <a:br>
              <a:rPr lang="tr-TR" dirty="0" smtClean="0">
                <a:solidFill>
                  <a:schemeClr val="tx1">
                    <a:lumMod val="85000"/>
                    <a:lumOff val="15000"/>
                  </a:schemeClr>
                </a:solidFill>
                <a:latin typeface="Times New Roman" panose="02020603050405020304" pitchFamily="18" charset="0"/>
                <a:ea typeface="+mn-ea"/>
                <a:cs typeface="Times New Roman" panose="02020603050405020304" pitchFamily="18" charset="0"/>
              </a:rPr>
            </a:br>
            <a:r>
              <a:rPr lang="tr-TR" b="1" dirty="0" smtClean="0">
                <a:solidFill>
                  <a:srgbClr val="C00000"/>
                </a:solidFill>
                <a:latin typeface="Times New Roman" panose="02020603050405020304" pitchFamily="18" charset="0"/>
                <a:ea typeface="+mn-ea"/>
                <a:cs typeface="Times New Roman" panose="02020603050405020304" pitchFamily="18" charset="0"/>
              </a:rPr>
              <a:t>HESAP </a:t>
            </a:r>
            <a:r>
              <a:rPr lang="tr-TR" b="1" dirty="0">
                <a:solidFill>
                  <a:srgbClr val="C00000"/>
                </a:solidFill>
                <a:latin typeface="Times New Roman" panose="02020603050405020304" pitchFamily="18" charset="0"/>
                <a:ea typeface="+mn-ea"/>
                <a:cs typeface="Times New Roman" panose="02020603050405020304" pitchFamily="18" charset="0"/>
              </a:rPr>
              <a:t>VERME SORUMLULUĞU</a:t>
            </a:r>
          </a:p>
        </p:txBody>
      </p:sp>
      <p:sp>
        <p:nvSpPr>
          <p:cNvPr id="45059" name="Rectangle 3"/>
          <p:cNvSpPr>
            <a:spLocks noGrp="1" noChangeArrowheads="1"/>
          </p:cNvSpPr>
          <p:nvPr>
            <p:ph idx="1"/>
          </p:nvPr>
        </p:nvSpPr>
        <p:spPr>
          <a:xfrm>
            <a:off x="2311320" y="1302245"/>
            <a:ext cx="8803522" cy="5400675"/>
          </a:xfrm>
        </p:spPr>
        <p:txBody>
          <a:bodyPr>
            <a:normAutofit fontScale="92500" lnSpcReduction="10000"/>
          </a:bodyPr>
          <a:lstStyle/>
          <a:p>
            <a:pPr algn="just" eaLnBrk="1" hangingPunct="1">
              <a:lnSpc>
                <a:spcPct val="80000"/>
              </a:lnSpc>
              <a:buFont typeface="Wingdings" panose="05000000000000000000" pitchFamily="2" charset="2"/>
              <a:buNone/>
            </a:pPr>
            <a:r>
              <a:rPr lang="tr-TR" altLang="en-US" dirty="0" smtClean="0">
                <a:solidFill>
                  <a:srgbClr val="FF0000"/>
                </a:solidFill>
                <a:cs typeface="Arial" panose="020B0604020202020204" pitchFamily="34" charset="0"/>
              </a:rPr>
              <a:t>	</a:t>
            </a:r>
            <a:r>
              <a:rPr lang="tr-TR" altLang="en-US" sz="1800" dirty="0">
                <a:solidFill>
                  <a:srgbClr val="FF0000"/>
                </a:solidFill>
                <a:cs typeface="Arial" panose="020B0604020202020204" pitchFamily="34" charset="0"/>
              </a:rPr>
              <a:t>	</a:t>
            </a:r>
            <a:r>
              <a:rPr lang="tr-TR" altLang="en-US" sz="2400" b="1" dirty="0">
                <a:solidFill>
                  <a:srgbClr val="FF0000"/>
                </a:solidFill>
                <a:latin typeface="Times New Roman" panose="02020603050405020304" pitchFamily="18" charset="0"/>
                <a:cs typeface="Times New Roman" panose="02020603050405020304" pitchFamily="18" charset="0"/>
              </a:rPr>
              <a:t>Yönetsel hesap verme: </a:t>
            </a:r>
            <a:r>
              <a:rPr lang="tr-TR" altLang="en-US" sz="2400" b="1" dirty="0">
                <a:latin typeface="Times New Roman" panose="02020603050405020304" pitchFamily="18" charset="0"/>
                <a:cs typeface="Times New Roman" panose="02020603050405020304" pitchFamily="18" charset="0"/>
              </a:rPr>
              <a:t>Bakana/Üst Yöneticiye raporlama</a:t>
            </a:r>
          </a:p>
          <a:p>
            <a:pPr algn="just" eaLnBrk="1" hangingPunct="1">
              <a:lnSpc>
                <a:spcPct val="80000"/>
              </a:lnSpc>
              <a:buFont typeface="Wingdings" panose="05000000000000000000" pitchFamily="2" charset="2"/>
              <a:buNone/>
            </a:pPr>
            <a:endParaRPr lang="tr-TR" altLang="en-US" sz="2400" b="1" dirty="0">
              <a:latin typeface="Times New Roman" panose="02020603050405020304" pitchFamily="18" charset="0"/>
              <a:cs typeface="Times New Roman" panose="02020603050405020304" pitchFamily="18" charset="0"/>
            </a:endParaRPr>
          </a:p>
          <a:p>
            <a:pPr algn="just" eaLnBrk="1" hangingPunct="1">
              <a:lnSpc>
                <a:spcPct val="150000"/>
              </a:lnSpc>
              <a:buFont typeface="Wingdings" panose="05000000000000000000" pitchFamily="2" charset="2"/>
              <a:buNone/>
            </a:pPr>
            <a:r>
              <a:rPr lang="tr-TR" altLang="en-US" sz="2400" b="1" dirty="0">
                <a:solidFill>
                  <a:srgbClr val="DE0000"/>
                </a:solidFill>
                <a:latin typeface="Times New Roman" panose="02020603050405020304" pitchFamily="18" charset="0"/>
                <a:cs typeface="Times New Roman" panose="02020603050405020304" pitchFamily="18" charset="0"/>
              </a:rPr>
              <a:t>Faaliyet raporları;</a:t>
            </a:r>
            <a:r>
              <a:rPr lang="tr-TR" altLang="en-US" sz="2400" b="1" dirty="0">
                <a:latin typeface="Times New Roman" panose="02020603050405020304" pitchFamily="18" charset="0"/>
                <a:cs typeface="Times New Roman" panose="02020603050405020304" pitchFamily="18" charset="0"/>
              </a:rPr>
              <a:t> üst yöneticiler ve harcama yetkilileri tarafından </a:t>
            </a:r>
            <a:r>
              <a:rPr lang="tr-TR" altLang="en-US" sz="2400" b="1" dirty="0" smtClean="0">
                <a:latin typeface="Times New Roman" panose="02020603050405020304" pitchFamily="18" charset="0"/>
                <a:cs typeface="Times New Roman" panose="02020603050405020304" pitchFamily="18" charset="0"/>
              </a:rPr>
              <a:t>yıllık olarak hazırlanır</a:t>
            </a:r>
            <a:r>
              <a:rPr lang="tr-TR" altLang="en-US" sz="2400" b="1" dirty="0">
                <a:latin typeface="Times New Roman" panose="02020603050405020304" pitchFamily="18" charset="0"/>
                <a:cs typeface="Times New Roman" panose="02020603050405020304" pitchFamily="18" charset="0"/>
              </a:rPr>
              <a:t>.(5018/41)</a:t>
            </a:r>
          </a:p>
          <a:p>
            <a:pPr algn="just" eaLnBrk="1" hangingPunct="1">
              <a:lnSpc>
                <a:spcPct val="80000"/>
              </a:lnSpc>
              <a:buFont typeface="Wingdings" panose="05000000000000000000" pitchFamily="2" charset="2"/>
              <a:buNone/>
            </a:pPr>
            <a:r>
              <a:rPr lang="tr-TR" altLang="en-US" sz="2400" b="1" dirty="0">
                <a:solidFill>
                  <a:srgbClr val="000099"/>
                </a:solidFill>
                <a:latin typeface="Times New Roman" panose="02020603050405020304" pitchFamily="18" charset="0"/>
                <a:cs typeface="Times New Roman" panose="02020603050405020304" pitchFamily="18" charset="0"/>
              </a:rPr>
              <a:t> </a:t>
            </a:r>
          </a:p>
          <a:p>
            <a:pPr algn="just" eaLnBrk="1" hangingPunct="1">
              <a:buClr>
                <a:schemeClr val="tx1"/>
              </a:buClr>
              <a:buFont typeface="Wingdings" panose="05000000000000000000" pitchFamily="2" charset="2"/>
              <a:buNone/>
            </a:pPr>
            <a:r>
              <a:rPr lang="tr-TR" altLang="en-US" sz="2400" b="1" dirty="0">
                <a:solidFill>
                  <a:srgbClr val="F81D06"/>
                </a:solidFill>
                <a:latin typeface="Times New Roman" panose="02020603050405020304" pitchFamily="18" charset="0"/>
                <a:cs typeface="Times New Roman" panose="02020603050405020304" pitchFamily="18" charset="0"/>
              </a:rPr>
              <a:t>Niçin faaliyet raporu hazırlıyoruz?</a:t>
            </a:r>
          </a:p>
          <a:p>
            <a:pPr algn="just" eaLnBrk="1" hangingPunct="1">
              <a:buClr>
                <a:schemeClr val="tx1"/>
              </a:buClr>
              <a:buFont typeface="Wingdings" panose="05000000000000000000" pitchFamily="2" charset="2"/>
              <a:buNone/>
            </a:pPr>
            <a:endParaRPr lang="tr-TR" altLang="en-US" sz="2400" b="1" dirty="0">
              <a:solidFill>
                <a:srgbClr val="F81D06"/>
              </a:solidFill>
              <a:latin typeface="Times New Roman" panose="02020603050405020304" pitchFamily="18" charset="0"/>
              <a:cs typeface="Times New Roman" panose="02020603050405020304" pitchFamily="18" charset="0"/>
            </a:endParaRPr>
          </a:p>
          <a:p>
            <a:pPr algn="just" eaLnBrk="1" hangingPunct="1"/>
            <a:r>
              <a:rPr lang="tr-TR" altLang="en-US" sz="2400" b="1" dirty="0">
                <a:latin typeface="Times New Roman" panose="02020603050405020304" pitchFamily="18" charset="0"/>
                <a:cs typeface="Times New Roman" panose="02020603050405020304" pitchFamily="18" charset="0"/>
              </a:rPr>
              <a:t>Performans esaslı bütçelemenin bir unsuru</a:t>
            </a:r>
          </a:p>
          <a:p>
            <a:pPr algn="just" eaLnBrk="1" hangingPunct="1"/>
            <a:endParaRPr lang="tr-TR" altLang="en-US" sz="2400" b="1" dirty="0">
              <a:latin typeface="Times New Roman" panose="02020603050405020304" pitchFamily="18" charset="0"/>
              <a:cs typeface="Times New Roman" panose="02020603050405020304" pitchFamily="18" charset="0"/>
            </a:endParaRPr>
          </a:p>
          <a:p>
            <a:pPr algn="just" eaLnBrk="1" hangingPunct="1"/>
            <a:r>
              <a:rPr lang="tr-TR" altLang="en-US" sz="2400" b="1" dirty="0">
                <a:latin typeface="Times New Roman" panose="02020603050405020304" pitchFamily="18" charset="0"/>
                <a:cs typeface="Times New Roman" panose="02020603050405020304" pitchFamily="18" charset="0"/>
              </a:rPr>
              <a:t>Amaç ve hedeflere ilişkin sonuçların raporu</a:t>
            </a:r>
          </a:p>
          <a:p>
            <a:pPr algn="just" eaLnBrk="1" hangingPunct="1"/>
            <a:endParaRPr lang="tr-TR" altLang="en-US" sz="2400" b="1" dirty="0">
              <a:latin typeface="Times New Roman" panose="02020603050405020304" pitchFamily="18" charset="0"/>
              <a:cs typeface="Times New Roman" panose="02020603050405020304" pitchFamily="18" charset="0"/>
            </a:endParaRPr>
          </a:p>
          <a:p>
            <a:pPr algn="just" eaLnBrk="1" hangingPunct="1"/>
            <a:r>
              <a:rPr lang="tr-TR" altLang="en-US" sz="2400" b="1" dirty="0">
                <a:latin typeface="Times New Roman" panose="02020603050405020304" pitchFamily="18" charset="0"/>
                <a:cs typeface="Times New Roman" panose="02020603050405020304" pitchFamily="18" charset="0"/>
              </a:rPr>
              <a:t>Hesap verebilirliğin sağlanmasında kullanılan bir araç</a:t>
            </a:r>
          </a:p>
          <a:p>
            <a:pPr algn="just" eaLnBrk="1" hangingPunct="1"/>
            <a:endParaRPr lang="tr-TR" altLang="en-US" sz="2000" dirty="0"/>
          </a:p>
          <a:p>
            <a:pPr algn="just" eaLnBrk="1" hangingPunct="1">
              <a:buFont typeface="Wingdings" panose="05000000000000000000" pitchFamily="2" charset="2"/>
              <a:buNone/>
            </a:pPr>
            <a:endParaRPr lang="tr-TR" altLang="en-US" sz="2000" dirty="0">
              <a:solidFill>
                <a:srgbClr val="000099"/>
              </a:solidFill>
            </a:endParaRPr>
          </a:p>
          <a:p>
            <a:pPr algn="just" eaLnBrk="1" hangingPunct="1">
              <a:lnSpc>
                <a:spcPct val="80000"/>
              </a:lnSpc>
              <a:buFont typeface="Wingdings" panose="05000000000000000000" pitchFamily="2" charset="2"/>
              <a:buNone/>
            </a:pPr>
            <a:endParaRPr lang="tr-TR" altLang="en-US" sz="2000" dirty="0">
              <a:solidFill>
                <a:srgbClr val="000099"/>
              </a:solidFill>
            </a:endParaRPr>
          </a:p>
          <a:p>
            <a:pPr algn="just" eaLnBrk="1" hangingPunct="1">
              <a:lnSpc>
                <a:spcPct val="80000"/>
              </a:lnSpc>
            </a:pPr>
            <a:endParaRPr lang="tr-TR" altLang="en-US" sz="2000" dirty="0">
              <a:solidFill>
                <a:srgbClr val="000099"/>
              </a:solidFill>
            </a:endParaRPr>
          </a:p>
          <a:p>
            <a:pPr algn="just" eaLnBrk="1" hangingPunct="1">
              <a:lnSpc>
                <a:spcPct val="80000"/>
              </a:lnSpc>
              <a:buFont typeface="Wingdings" panose="05000000000000000000" pitchFamily="2" charset="2"/>
              <a:buNone/>
            </a:pPr>
            <a:endParaRPr lang="tr-TR" altLang="en-US" sz="2000" dirty="0">
              <a:solidFill>
                <a:srgbClr val="000099"/>
              </a:solidFill>
            </a:endParaRPr>
          </a:p>
        </p:txBody>
      </p:sp>
    </p:spTree>
    <p:extLst>
      <p:ext uri="{BB962C8B-B14F-4D97-AF65-F5344CB8AC3E}">
        <p14:creationId xmlns:p14="http://schemas.microsoft.com/office/powerpoint/2010/main" val="1228636496"/>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38427" y="649637"/>
            <a:ext cx="10515600" cy="1325562"/>
          </a:xfrm>
        </p:spPr>
        <p:txBody>
          <a:bodyPr>
            <a:normAutofit/>
          </a:bodyPr>
          <a:lstStyle/>
          <a:p>
            <a:pPr algn="ctr"/>
            <a:r>
              <a:rPr lang="tr-TR" altLang="tr-TR" b="1" dirty="0" smtClean="0">
                <a:solidFill>
                  <a:srgbClr val="C00000"/>
                </a:solidFill>
                <a:latin typeface="Times New Roman" panose="02020603050405020304" pitchFamily="18" charset="0"/>
                <a:cs typeface="Times New Roman" panose="02020603050405020304" pitchFamily="18" charset="0"/>
              </a:rPr>
              <a:t>MALİ YÖNETİM SİSTEMİNDEKİ AKTÖRLE</a:t>
            </a:r>
            <a:r>
              <a:rPr lang="tr-TR" altLang="tr-TR" b="1" dirty="0">
                <a:solidFill>
                  <a:srgbClr val="C00000"/>
                </a:solidFill>
                <a:latin typeface="Times New Roman" panose="02020603050405020304" pitchFamily="18" charset="0"/>
                <a:cs typeface="Times New Roman" panose="02020603050405020304" pitchFamily="18" charset="0"/>
              </a:rPr>
              <a:t>R</a:t>
            </a:r>
            <a:r>
              <a:rPr lang="tr-TR" altLang="tr-TR" b="1" dirty="0" smtClean="0">
                <a:solidFill>
                  <a:srgbClr val="C00000"/>
                </a:solidFill>
                <a:latin typeface="Times New Roman" panose="02020603050405020304" pitchFamily="18" charset="0"/>
                <a:cs typeface="Times New Roman" panose="02020603050405020304" pitchFamily="18" charset="0"/>
              </a:rPr>
              <a:t> </a:t>
            </a:r>
            <a:endParaRPr lang="tr-TR" b="1" dirty="0">
              <a:solidFill>
                <a:srgbClr val="C00000"/>
              </a:solidFill>
              <a:latin typeface="Times New Roman" panose="02020603050405020304" pitchFamily="18" charset="0"/>
              <a:cs typeface="Times New Roman" panose="02020603050405020304" pitchFamily="18" charset="0"/>
            </a:endParaRPr>
          </a:p>
        </p:txBody>
      </p:sp>
      <p:graphicFrame>
        <p:nvGraphicFramePr>
          <p:cNvPr id="5" name="4 Diyagram"/>
          <p:cNvGraphicFramePr/>
          <p:nvPr>
            <p:extLst>
              <p:ext uri="{D42A27DB-BD31-4B8C-83A1-F6EECF244321}">
                <p14:modId xmlns:p14="http://schemas.microsoft.com/office/powerpoint/2010/main" val="4287991492"/>
              </p:ext>
            </p:extLst>
          </p:nvPr>
        </p:nvGraphicFramePr>
        <p:xfrm>
          <a:off x="2068215" y="1664789"/>
          <a:ext cx="8860196" cy="48049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47104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97128" y="669985"/>
            <a:ext cx="10515600" cy="1325562"/>
          </a:xfrm>
        </p:spPr>
        <p:txBody>
          <a:bodyPr/>
          <a:lstStyle/>
          <a:p>
            <a:pPr algn="ctr"/>
            <a:r>
              <a:rPr lang="tr-TR" altLang="tr-TR" b="1" dirty="0" smtClean="0">
                <a:solidFill>
                  <a:srgbClr val="C00000"/>
                </a:solidFill>
                <a:latin typeface="Times New Roman" panose="02020603050405020304" pitchFamily="18" charset="0"/>
                <a:cs typeface="Times New Roman" panose="02020603050405020304" pitchFamily="18" charset="0"/>
              </a:rPr>
              <a:t>ÜST YÖNETİCİLER </a:t>
            </a:r>
            <a:endParaRPr lang="tr-TR" b="1" dirty="0">
              <a:solidFill>
                <a:srgbClr val="C00000"/>
              </a:solidFill>
              <a:latin typeface="Times New Roman" panose="02020603050405020304" pitchFamily="18" charset="0"/>
              <a:cs typeface="Times New Roman" panose="02020603050405020304" pitchFamily="18" charset="0"/>
            </a:endParaRPr>
          </a:p>
        </p:txBody>
      </p:sp>
      <p:graphicFrame>
        <p:nvGraphicFramePr>
          <p:cNvPr id="12" name="11 Diyagram"/>
          <p:cNvGraphicFramePr/>
          <p:nvPr>
            <p:extLst>
              <p:ext uri="{D42A27DB-BD31-4B8C-83A1-F6EECF244321}">
                <p14:modId xmlns:p14="http://schemas.microsoft.com/office/powerpoint/2010/main" val="4286483132"/>
              </p:ext>
            </p:extLst>
          </p:nvPr>
        </p:nvGraphicFramePr>
        <p:xfrm>
          <a:off x="363983" y="1587261"/>
          <a:ext cx="4501315" cy="48480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12 Diyagram"/>
          <p:cNvGraphicFramePr/>
          <p:nvPr>
            <p:extLst>
              <p:ext uri="{D42A27DB-BD31-4B8C-83A1-F6EECF244321}">
                <p14:modId xmlns:p14="http://schemas.microsoft.com/office/powerpoint/2010/main" val="2419587631"/>
              </p:ext>
            </p:extLst>
          </p:nvPr>
        </p:nvGraphicFramePr>
        <p:xfrm>
          <a:off x="5831458" y="1995547"/>
          <a:ext cx="5922578" cy="400556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4" name="13 Sağ Ok"/>
          <p:cNvSpPr/>
          <p:nvPr/>
        </p:nvSpPr>
        <p:spPr>
          <a:xfrm>
            <a:off x="5037826" y="2070340"/>
            <a:ext cx="621102" cy="2242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15 Sağ Ok"/>
          <p:cNvSpPr/>
          <p:nvPr/>
        </p:nvSpPr>
        <p:spPr>
          <a:xfrm>
            <a:off x="5034951" y="2550544"/>
            <a:ext cx="621102" cy="2242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16 Sağ Ok"/>
          <p:cNvSpPr/>
          <p:nvPr/>
        </p:nvSpPr>
        <p:spPr>
          <a:xfrm>
            <a:off x="5052203" y="3137140"/>
            <a:ext cx="621102" cy="2242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17 Sağ Ok"/>
          <p:cNvSpPr/>
          <p:nvPr/>
        </p:nvSpPr>
        <p:spPr>
          <a:xfrm>
            <a:off x="5017697" y="3689231"/>
            <a:ext cx="621102" cy="2242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19 Sağ Ok"/>
          <p:cNvSpPr/>
          <p:nvPr/>
        </p:nvSpPr>
        <p:spPr>
          <a:xfrm>
            <a:off x="5034951" y="4172309"/>
            <a:ext cx="621102" cy="2242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20 Sağ Ok"/>
          <p:cNvSpPr/>
          <p:nvPr/>
        </p:nvSpPr>
        <p:spPr>
          <a:xfrm>
            <a:off x="5034950" y="4758906"/>
            <a:ext cx="621102" cy="2242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21 Sağ Ok"/>
          <p:cNvSpPr/>
          <p:nvPr/>
        </p:nvSpPr>
        <p:spPr>
          <a:xfrm>
            <a:off x="5034950" y="5241985"/>
            <a:ext cx="621102" cy="2242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22 Sağ Ok"/>
          <p:cNvSpPr/>
          <p:nvPr/>
        </p:nvSpPr>
        <p:spPr>
          <a:xfrm>
            <a:off x="5069456" y="5776823"/>
            <a:ext cx="621102" cy="2242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1645305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9725" y="641406"/>
            <a:ext cx="10515600" cy="1052423"/>
          </a:xfrm>
        </p:spPr>
        <p:txBody>
          <a:bodyPr/>
          <a:lstStyle/>
          <a:p>
            <a:pPr algn="ctr"/>
            <a:r>
              <a:rPr lang="tr-TR" altLang="tr-TR" b="1" dirty="0" smtClean="0">
                <a:solidFill>
                  <a:srgbClr val="C00000"/>
                </a:solidFill>
                <a:latin typeface="Times New Roman" panose="02020603050405020304" pitchFamily="18" charset="0"/>
                <a:cs typeface="Times New Roman" panose="02020603050405020304" pitchFamily="18" charset="0"/>
                <a:hlinkClick r:id="rId2" action="ppaction://hlinkfile"/>
              </a:rPr>
              <a:t>ÜST YÖNETİCİLERİN YETKİLERİ</a:t>
            </a:r>
            <a:endParaRPr lang="tr-TR" b="1" dirty="0">
              <a:solidFill>
                <a:srgbClr val="C00000"/>
              </a:solidFill>
              <a:latin typeface="Times New Roman" panose="02020603050405020304" pitchFamily="18" charset="0"/>
              <a:cs typeface="Times New Roman" panose="02020603050405020304" pitchFamily="18" charset="0"/>
            </a:endParaRPr>
          </a:p>
        </p:txBody>
      </p:sp>
      <p:graphicFrame>
        <p:nvGraphicFramePr>
          <p:cNvPr id="4" name="Diyagram 3"/>
          <p:cNvGraphicFramePr/>
          <p:nvPr>
            <p:extLst>
              <p:ext uri="{D42A27DB-BD31-4B8C-83A1-F6EECF244321}">
                <p14:modId xmlns:p14="http://schemas.microsoft.com/office/powerpoint/2010/main" val="930954614"/>
              </p:ext>
            </p:extLst>
          </p:nvPr>
        </p:nvGraphicFramePr>
        <p:xfrm>
          <a:off x="1378796" y="1532964"/>
          <a:ext cx="8333375" cy="47905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81993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314004" y="997259"/>
            <a:ext cx="8915400" cy="3777622"/>
          </a:xfrm>
        </p:spPr>
        <p:txBody>
          <a:bodyPr>
            <a:noAutofit/>
          </a:bodyPr>
          <a:lstStyle/>
          <a:p>
            <a:r>
              <a:rPr lang="tr-TR" sz="2400" b="1" dirty="0">
                <a:latin typeface="Times New Roman" panose="02020603050405020304" pitchFamily="18" charset="0"/>
                <a:cs typeface="Times New Roman" panose="02020603050405020304" pitchFamily="18" charset="0"/>
              </a:rPr>
              <a:t>Kamu alımı kavramı, idarelerin faaliyetlerini icra etmek için ihtiyaç duydukları yapım işleri ile mal ve hizmetleri dışarıdan temin etmelerini ifade eder ve 3 aşamadan meydana gelir</a:t>
            </a:r>
            <a:r>
              <a:rPr lang="tr-TR" sz="2400" b="1" dirty="0" smtClean="0">
                <a:latin typeface="Times New Roman" panose="02020603050405020304" pitchFamily="18" charset="0"/>
                <a:cs typeface="Times New Roman" panose="02020603050405020304" pitchFamily="18" charset="0"/>
              </a:rPr>
              <a:t>.</a:t>
            </a:r>
            <a:endParaRPr lang="tr-TR" sz="2400" b="1" dirty="0">
              <a:latin typeface="Times New Roman" panose="02020603050405020304" pitchFamily="18" charset="0"/>
              <a:cs typeface="Times New Roman" panose="02020603050405020304" pitchFamily="18" charset="0"/>
            </a:endParaRPr>
          </a:p>
          <a:p>
            <a:r>
              <a:rPr lang="tr-TR" sz="2400" b="1" dirty="0">
                <a:latin typeface="Times New Roman" panose="02020603050405020304" pitchFamily="18" charset="0"/>
                <a:cs typeface="Times New Roman" panose="02020603050405020304" pitchFamily="18" charset="0"/>
              </a:rPr>
              <a:t>Alımın Planlanması: İhtiyaç tespiti ve gerekli kaynağın sağlanması</a:t>
            </a:r>
          </a:p>
          <a:p>
            <a:r>
              <a:rPr lang="tr-TR" sz="2400" b="1" dirty="0">
                <a:latin typeface="Times New Roman" panose="02020603050405020304" pitchFamily="18" charset="0"/>
                <a:cs typeface="Times New Roman" panose="02020603050405020304" pitchFamily="18" charset="0"/>
              </a:rPr>
              <a:t>Alımın Gerçekleşmesi: İhtiyacın tanımlanması, teminde uygulanacak usulün seçilmesi ve alınması</a:t>
            </a:r>
          </a:p>
          <a:p>
            <a:r>
              <a:rPr lang="tr-TR" sz="2400" b="1" dirty="0">
                <a:latin typeface="Times New Roman" panose="02020603050405020304" pitchFamily="18" charset="0"/>
                <a:cs typeface="Times New Roman" panose="02020603050405020304" pitchFamily="18" charset="0"/>
              </a:rPr>
              <a:t>Sözleşme Yönetimi: Usulüne uygun gerçekleştirilmesini ve teslimi garanti edecek denetim sistemini, ödemenin yapılmasını ve diğer sözleşme konularını içerir. </a:t>
            </a:r>
          </a:p>
          <a:p>
            <a:r>
              <a:rPr lang="tr-TR" sz="2400" b="1" dirty="0">
                <a:latin typeface="Times New Roman" panose="02020603050405020304" pitchFamily="18" charset="0"/>
                <a:cs typeface="Times New Roman" panose="02020603050405020304" pitchFamily="18" charset="0"/>
              </a:rPr>
              <a:t>Kamu alımları, GSYİH</a:t>
            </a:r>
            <a:r>
              <a:rPr lang="tr-TR" sz="2400" b="1" dirty="0" smtClean="0">
                <a:latin typeface="Times New Roman" panose="02020603050405020304" pitchFamily="18" charset="0"/>
                <a:cs typeface="Times New Roman" panose="02020603050405020304" pitchFamily="18" charset="0"/>
              </a:rPr>
              <a:t>’ </a:t>
            </a:r>
            <a:r>
              <a:rPr lang="tr-TR" sz="2400" b="1" dirty="0" err="1" smtClean="0">
                <a:latin typeface="Times New Roman" panose="02020603050405020304" pitchFamily="18" charset="0"/>
                <a:cs typeface="Times New Roman" panose="02020603050405020304" pitchFamily="18" charset="0"/>
              </a:rPr>
              <a:t>nın</a:t>
            </a:r>
            <a:r>
              <a:rPr lang="tr-TR" sz="2400" b="1" dirty="0" smtClean="0">
                <a:latin typeface="Times New Roman" panose="02020603050405020304" pitchFamily="18" charset="0"/>
                <a:cs typeface="Times New Roman" panose="02020603050405020304" pitchFamily="18" charset="0"/>
              </a:rPr>
              <a:t> </a:t>
            </a:r>
            <a:r>
              <a:rPr lang="tr-TR" sz="2400" b="1" dirty="0">
                <a:latin typeface="Times New Roman" panose="02020603050405020304" pitchFamily="18" charset="0"/>
                <a:cs typeface="Times New Roman" panose="02020603050405020304" pitchFamily="18" charset="0"/>
              </a:rPr>
              <a:t>yaklaşık </a:t>
            </a:r>
            <a:r>
              <a:rPr lang="tr-TR" sz="2400" b="1" dirty="0" smtClean="0">
                <a:latin typeface="Times New Roman" panose="02020603050405020304" pitchFamily="18" charset="0"/>
                <a:cs typeface="Times New Roman" panose="02020603050405020304" pitchFamily="18" charset="0"/>
              </a:rPr>
              <a:t>% 10’ununu  </a:t>
            </a:r>
            <a:r>
              <a:rPr lang="tr-TR" sz="2400" b="1" dirty="0">
                <a:latin typeface="Times New Roman" panose="02020603050405020304" pitchFamily="18" charset="0"/>
                <a:cs typeface="Times New Roman" panose="02020603050405020304" pitchFamily="18" charset="0"/>
              </a:rPr>
              <a:t>oluşturduğundan yönetimi büyük önem arz eder. </a:t>
            </a:r>
          </a:p>
          <a:p>
            <a:endParaRPr lang="tr-TR"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15144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76614" y="618479"/>
            <a:ext cx="10515600" cy="1325562"/>
          </a:xfrm>
        </p:spPr>
        <p:txBody>
          <a:bodyPr/>
          <a:lstStyle/>
          <a:p>
            <a:pPr algn="ctr"/>
            <a:r>
              <a:rPr lang="tr-TR" sz="3600" b="1" dirty="0" smtClean="0">
                <a:solidFill>
                  <a:srgbClr val="C00000"/>
                </a:solidFill>
                <a:latin typeface="Times New Roman" panose="02020603050405020304" pitchFamily="18" charset="0"/>
                <a:cs typeface="Times New Roman" panose="02020603050405020304" pitchFamily="18" charset="0"/>
              </a:rPr>
              <a:t>ÜST YÖNETİCİLERİN SORUMLULUĞU</a:t>
            </a:r>
            <a:r>
              <a:rPr lang="tr-TR" b="1" dirty="0" smtClean="0">
                <a:solidFill>
                  <a:srgbClr val="C00000"/>
                </a:solidFill>
              </a:rPr>
              <a:t/>
            </a:r>
            <a:br>
              <a:rPr lang="tr-TR" b="1" dirty="0" smtClean="0">
                <a:solidFill>
                  <a:srgbClr val="C00000"/>
                </a:solidFill>
              </a:rPr>
            </a:br>
            <a:endParaRPr lang="tr-TR" b="1" dirty="0">
              <a:solidFill>
                <a:srgbClr val="C00000"/>
              </a:solidFill>
            </a:endParaRPr>
          </a:p>
        </p:txBody>
      </p:sp>
      <p:graphicFrame>
        <p:nvGraphicFramePr>
          <p:cNvPr id="4" name="Diyagram 3"/>
          <p:cNvGraphicFramePr/>
          <p:nvPr>
            <p:extLst>
              <p:ext uri="{D42A27DB-BD31-4B8C-83A1-F6EECF244321}">
                <p14:modId xmlns:p14="http://schemas.microsoft.com/office/powerpoint/2010/main" val="2125187068"/>
              </p:ext>
            </p:extLst>
          </p:nvPr>
        </p:nvGraphicFramePr>
        <p:xfrm>
          <a:off x="450761" y="1352282"/>
          <a:ext cx="10941453" cy="50130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64735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861546" y="461469"/>
            <a:ext cx="8711758" cy="1629785"/>
          </a:xfrm>
        </p:spPr>
        <p:txBody>
          <a:bodyPr>
            <a:normAutofit fontScale="90000"/>
          </a:bodyPr>
          <a:lstStyle/>
          <a:p>
            <a:r>
              <a:rPr lang="tr-TR" altLang="tr-TR" sz="4000" b="1" dirty="0" smtClean="0">
                <a:solidFill>
                  <a:srgbClr val="C00000"/>
                </a:solidFill>
                <a:latin typeface="Times New Roman" panose="02020603050405020304" pitchFamily="18" charset="0"/>
                <a:cs typeface="Times New Roman" panose="02020603050405020304" pitchFamily="18" charset="0"/>
              </a:rPr>
              <a:t>ÜST YÖNETİCİLER, BU SORUMLULUĞUN GEREKLERİNİ;</a:t>
            </a:r>
            <a:r>
              <a:rPr lang="tr-TR" altLang="tr-TR" b="1" dirty="0" smtClean="0">
                <a:solidFill>
                  <a:srgbClr val="FF0000"/>
                </a:solidFill>
              </a:rPr>
              <a:t/>
            </a:r>
            <a:br>
              <a:rPr lang="tr-TR" altLang="tr-TR" b="1" dirty="0" smtClean="0">
                <a:solidFill>
                  <a:srgbClr val="FF0000"/>
                </a:solidFill>
              </a:rPr>
            </a:br>
            <a:endParaRPr lang="tr-TR" b="1" dirty="0">
              <a:solidFill>
                <a:srgbClr val="FF0000"/>
              </a:solidFill>
            </a:endParaRPr>
          </a:p>
        </p:txBody>
      </p:sp>
      <p:graphicFrame>
        <p:nvGraphicFramePr>
          <p:cNvPr id="4" name="3 Diyagram"/>
          <p:cNvGraphicFramePr/>
          <p:nvPr>
            <p:extLst>
              <p:ext uri="{D42A27DB-BD31-4B8C-83A1-F6EECF244321}">
                <p14:modId xmlns:p14="http://schemas.microsoft.com/office/powerpoint/2010/main" val="1024787652"/>
              </p:ext>
            </p:extLst>
          </p:nvPr>
        </p:nvGraphicFramePr>
        <p:xfrm>
          <a:off x="1184694" y="2171323"/>
          <a:ext cx="6096000" cy="2308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Dikdörtgen"/>
          <p:cNvSpPr/>
          <p:nvPr/>
        </p:nvSpPr>
        <p:spPr>
          <a:xfrm>
            <a:off x="5428890" y="5020899"/>
            <a:ext cx="6096000" cy="830997"/>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lvl="0"/>
            <a:r>
              <a:rPr lang="tr-TR" sz="2400" dirty="0" smtClean="0"/>
              <a:t>aracılığıyla yerine getirirler.</a:t>
            </a:r>
            <a:br>
              <a:rPr lang="tr-TR" sz="2400" dirty="0" smtClean="0"/>
            </a:br>
            <a:endParaRPr lang="tr-TR" sz="2400" dirty="0"/>
          </a:p>
        </p:txBody>
      </p:sp>
    </p:spTree>
    <p:extLst>
      <p:ext uri="{BB962C8B-B14F-4D97-AF65-F5344CB8AC3E}">
        <p14:creationId xmlns:p14="http://schemas.microsoft.com/office/powerpoint/2010/main" val="74800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4179" y="628021"/>
            <a:ext cx="10515600" cy="1325562"/>
          </a:xfrm>
        </p:spPr>
        <p:txBody>
          <a:bodyPr>
            <a:normAutofit/>
          </a:bodyPr>
          <a:lstStyle/>
          <a:p>
            <a:pPr algn="ctr"/>
            <a:r>
              <a:rPr lang="tr-TR" b="1" dirty="0" smtClean="0">
                <a:solidFill>
                  <a:srgbClr val="C00000"/>
                </a:solidFill>
                <a:latin typeface="Times New Roman" panose="02020603050405020304" pitchFamily="18" charset="0"/>
                <a:cs typeface="Times New Roman" panose="02020603050405020304" pitchFamily="18" charset="0"/>
              </a:rPr>
              <a:t>Mali Yönetim ve Kontrolün Yapısı</a:t>
            </a:r>
            <a:endParaRPr lang="tr-TR" dirty="0">
              <a:solidFill>
                <a:srgbClr val="C00000"/>
              </a:solidFill>
              <a:latin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4598149" y="1425575"/>
            <a:ext cx="2663825" cy="652253"/>
          </a:xfrm>
          <a:prstGeom prst="rect">
            <a:avLst/>
          </a:prstGeom>
          <a:solidFill>
            <a:schemeClr val="accent5">
              <a:lumMod val="75000"/>
            </a:schemeClr>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tr-TR" altLang="tr-TR" sz="2000" b="1" dirty="0">
                <a:solidFill>
                  <a:schemeClr val="bg1"/>
                </a:solidFill>
                <a:latin typeface="Verdana" pitchFamily="34" charset="0"/>
              </a:rPr>
              <a:t>ÜST YÖNETİCİ</a:t>
            </a:r>
          </a:p>
        </p:txBody>
      </p:sp>
      <p:sp>
        <p:nvSpPr>
          <p:cNvPr id="4" name="Oval 3"/>
          <p:cNvSpPr>
            <a:spLocks noChangeArrowheads="1"/>
          </p:cNvSpPr>
          <p:nvPr/>
        </p:nvSpPr>
        <p:spPr bwMode="auto">
          <a:xfrm>
            <a:off x="2283963" y="2205038"/>
            <a:ext cx="2446338" cy="1871662"/>
          </a:xfrm>
          <a:prstGeom prst="ellipse">
            <a:avLst/>
          </a:prstGeom>
          <a:solidFill>
            <a:schemeClr val="accent1">
              <a:lumMod val="40000"/>
              <a:lumOff val="60000"/>
            </a:schemeClr>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p>
            <a:r>
              <a:rPr lang="tr-TR" altLang="tr-TR" b="1" dirty="0">
                <a:solidFill>
                  <a:schemeClr val="tx1">
                    <a:lumMod val="95000"/>
                    <a:lumOff val="5000"/>
                  </a:schemeClr>
                </a:solidFill>
                <a:latin typeface="Garamond" pitchFamily="18" charset="0"/>
              </a:rPr>
              <a:t>Mali Hizmetler </a:t>
            </a:r>
          </a:p>
          <a:p>
            <a:r>
              <a:rPr lang="tr-TR" altLang="tr-TR" b="1" dirty="0">
                <a:solidFill>
                  <a:schemeClr val="tx1">
                    <a:lumMod val="95000"/>
                    <a:lumOff val="5000"/>
                  </a:schemeClr>
                </a:solidFill>
                <a:latin typeface="Garamond" pitchFamily="18" charset="0"/>
              </a:rPr>
              <a:t>Birimi</a:t>
            </a:r>
          </a:p>
        </p:txBody>
      </p:sp>
      <p:sp>
        <p:nvSpPr>
          <p:cNvPr id="5" name="Oval 4"/>
          <p:cNvSpPr>
            <a:spLocks noChangeArrowheads="1"/>
          </p:cNvSpPr>
          <p:nvPr/>
        </p:nvSpPr>
        <p:spPr bwMode="auto">
          <a:xfrm>
            <a:off x="8624438" y="3068638"/>
            <a:ext cx="1368425" cy="1366837"/>
          </a:xfrm>
          <a:prstGeom prst="ellipse">
            <a:avLst/>
          </a:prstGeom>
          <a:solidFill>
            <a:schemeClr val="accent5">
              <a:lumMod val="60000"/>
              <a:lumOff val="40000"/>
            </a:schemeClr>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p>
            <a:r>
              <a:rPr lang="tr-TR" altLang="tr-TR" sz="1400" b="1" dirty="0">
                <a:solidFill>
                  <a:schemeClr val="tx1">
                    <a:lumMod val="95000"/>
                    <a:lumOff val="5000"/>
                  </a:schemeClr>
                </a:solidFill>
                <a:latin typeface="Verdana" pitchFamily="34" charset="0"/>
              </a:rPr>
              <a:t>İç Denetim</a:t>
            </a:r>
          </a:p>
          <a:p>
            <a:r>
              <a:rPr lang="tr-TR" altLang="tr-TR" sz="1400" b="1" dirty="0">
                <a:solidFill>
                  <a:schemeClr val="tx1">
                    <a:lumMod val="95000"/>
                    <a:lumOff val="5000"/>
                  </a:schemeClr>
                </a:solidFill>
                <a:latin typeface="Verdana" pitchFamily="34" charset="0"/>
              </a:rPr>
              <a:t>Birimi</a:t>
            </a:r>
          </a:p>
        </p:txBody>
      </p:sp>
      <p:sp>
        <p:nvSpPr>
          <p:cNvPr id="6" name="Oval 5"/>
          <p:cNvSpPr>
            <a:spLocks noChangeArrowheads="1"/>
          </p:cNvSpPr>
          <p:nvPr/>
        </p:nvSpPr>
        <p:spPr bwMode="auto">
          <a:xfrm>
            <a:off x="4952551" y="4292600"/>
            <a:ext cx="1295400" cy="865188"/>
          </a:xfrm>
          <a:prstGeom prst="ellipse">
            <a:avLst/>
          </a:prstGeom>
          <a:solidFill>
            <a:schemeClr val="accent3">
              <a:lumMod val="60000"/>
              <a:lumOff val="40000"/>
            </a:schemeClr>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p>
            <a:r>
              <a:rPr lang="tr-TR" altLang="tr-TR" sz="1400" b="1" dirty="0">
                <a:solidFill>
                  <a:schemeClr val="tx1">
                    <a:lumMod val="95000"/>
                    <a:lumOff val="5000"/>
                  </a:schemeClr>
                </a:solidFill>
                <a:latin typeface="Verdana" pitchFamily="34" charset="0"/>
              </a:rPr>
              <a:t>Harcama </a:t>
            </a:r>
          </a:p>
          <a:p>
            <a:r>
              <a:rPr lang="tr-TR" altLang="tr-TR" sz="1400" b="1" dirty="0">
                <a:solidFill>
                  <a:schemeClr val="tx1">
                    <a:lumMod val="95000"/>
                    <a:lumOff val="5000"/>
                  </a:schemeClr>
                </a:solidFill>
                <a:latin typeface="Verdana" pitchFamily="34" charset="0"/>
              </a:rPr>
              <a:t>Birimi</a:t>
            </a:r>
          </a:p>
        </p:txBody>
      </p:sp>
      <p:sp>
        <p:nvSpPr>
          <p:cNvPr id="7" name="Line 6"/>
          <p:cNvSpPr>
            <a:spLocks noChangeShapeType="1"/>
          </p:cNvSpPr>
          <p:nvPr/>
        </p:nvSpPr>
        <p:spPr bwMode="auto">
          <a:xfrm>
            <a:off x="2360163" y="3429000"/>
            <a:ext cx="0" cy="1871663"/>
          </a:xfrm>
          <a:prstGeom prst="line">
            <a:avLst/>
          </a:prstGeom>
          <a:noFill/>
          <a:ln w="28575">
            <a:solidFill>
              <a:schemeClr val="tx1"/>
            </a:solidFill>
            <a:round/>
            <a:headEnd/>
            <a:tailEnd/>
          </a:ln>
          <a:effectLst/>
        </p:spPr>
        <p:txBody>
          <a:bodyPr/>
          <a:lstStyle/>
          <a:p>
            <a:endParaRPr lang="tr-TR"/>
          </a:p>
        </p:txBody>
      </p:sp>
      <p:sp>
        <p:nvSpPr>
          <p:cNvPr id="8" name="Line 7"/>
          <p:cNvSpPr>
            <a:spLocks noChangeShapeType="1"/>
          </p:cNvSpPr>
          <p:nvPr/>
        </p:nvSpPr>
        <p:spPr bwMode="auto">
          <a:xfrm>
            <a:off x="2360163" y="5300663"/>
            <a:ext cx="6048375" cy="0"/>
          </a:xfrm>
          <a:prstGeom prst="line">
            <a:avLst/>
          </a:prstGeom>
          <a:noFill/>
          <a:ln w="28575">
            <a:solidFill>
              <a:schemeClr val="tx1"/>
            </a:solidFill>
            <a:round/>
            <a:headEnd/>
            <a:tailEnd/>
          </a:ln>
          <a:effectLst/>
        </p:spPr>
        <p:txBody>
          <a:bodyPr/>
          <a:lstStyle/>
          <a:p>
            <a:endParaRPr lang="tr-TR"/>
          </a:p>
        </p:txBody>
      </p:sp>
      <p:sp>
        <p:nvSpPr>
          <p:cNvPr id="9" name="Line 8"/>
          <p:cNvSpPr>
            <a:spLocks noChangeShapeType="1"/>
          </p:cNvSpPr>
          <p:nvPr/>
        </p:nvSpPr>
        <p:spPr bwMode="auto">
          <a:xfrm flipV="1">
            <a:off x="8408538" y="3141663"/>
            <a:ext cx="0" cy="2159000"/>
          </a:xfrm>
          <a:prstGeom prst="line">
            <a:avLst/>
          </a:prstGeom>
          <a:noFill/>
          <a:ln w="19050">
            <a:solidFill>
              <a:schemeClr val="tx1"/>
            </a:solidFill>
            <a:round/>
            <a:headEnd/>
            <a:tailEnd/>
          </a:ln>
          <a:effectLst/>
        </p:spPr>
        <p:txBody>
          <a:bodyPr/>
          <a:lstStyle/>
          <a:p>
            <a:endParaRPr lang="tr-TR"/>
          </a:p>
        </p:txBody>
      </p:sp>
      <p:sp>
        <p:nvSpPr>
          <p:cNvPr id="10" name="Rectangle 9"/>
          <p:cNvSpPr>
            <a:spLocks noChangeArrowheads="1"/>
          </p:cNvSpPr>
          <p:nvPr/>
        </p:nvSpPr>
        <p:spPr bwMode="auto">
          <a:xfrm>
            <a:off x="4304851" y="5373688"/>
            <a:ext cx="2305050" cy="287337"/>
          </a:xfrm>
          <a:prstGeom prst="rect">
            <a:avLst/>
          </a:prstGeom>
          <a:solidFill>
            <a:srgbClr val="00B0F0"/>
          </a:solidFill>
          <a:ln>
            <a:headEnd/>
            <a:tailEnd/>
          </a:ln>
        </p:spPr>
        <p:style>
          <a:lnRef idx="1">
            <a:schemeClr val="accent2"/>
          </a:lnRef>
          <a:fillRef idx="2">
            <a:schemeClr val="accent2"/>
          </a:fillRef>
          <a:effectRef idx="1">
            <a:schemeClr val="accent2"/>
          </a:effectRef>
          <a:fontRef idx="minor">
            <a:schemeClr val="dk1"/>
          </a:fontRef>
        </p:style>
        <p:txBody>
          <a:bodyPr wrap="none" anchor="ctr"/>
          <a:lstStyle/>
          <a:p>
            <a:r>
              <a:rPr lang="tr-TR" altLang="tr-TR" b="1" dirty="0">
                <a:solidFill>
                  <a:schemeClr val="tx1">
                    <a:lumMod val="95000"/>
                    <a:lumOff val="5000"/>
                  </a:schemeClr>
                </a:solidFill>
                <a:latin typeface="Verdana" pitchFamily="34" charset="0"/>
              </a:rPr>
              <a:t>Ön Mali Kontrol</a:t>
            </a:r>
          </a:p>
        </p:txBody>
      </p:sp>
      <p:sp>
        <p:nvSpPr>
          <p:cNvPr id="11" name="Line 10"/>
          <p:cNvSpPr>
            <a:spLocks noChangeShapeType="1"/>
          </p:cNvSpPr>
          <p:nvPr/>
        </p:nvSpPr>
        <p:spPr bwMode="auto">
          <a:xfrm>
            <a:off x="9345163" y="4437063"/>
            <a:ext cx="0" cy="576262"/>
          </a:xfrm>
          <a:prstGeom prst="line">
            <a:avLst/>
          </a:prstGeom>
          <a:noFill/>
          <a:ln w="9525">
            <a:solidFill>
              <a:schemeClr val="tx1"/>
            </a:solidFill>
            <a:round/>
            <a:headEnd/>
            <a:tailEnd type="triangle" w="med" len="med"/>
          </a:ln>
          <a:effectLst/>
        </p:spPr>
        <p:txBody>
          <a:bodyPr/>
          <a:lstStyle/>
          <a:p>
            <a:endParaRPr lang="tr-TR"/>
          </a:p>
        </p:txBody>
      </p:sp>
      <p:sp>
        <p:nvSpPr>
          <p:cNvPr id="12" name="Rectangle 11"/>
          <p:cNvSpPr>
            <a:spLocks noChangeArrowheads="1"/>
          </p:cNvSpPr>
          <p:nvPr/>
        </p:nvSpPr>
        <p:spPr bwMode="auto">
          <a:xfrm>
            <a:off x="8624438" y="5013325"/>
            <a:ext cx="2331109" cy="647700"/>
          </a:xfrm>
          <a:prstGeom prst="rect">
            <a:avLst/>
          </a:prstGeom>
          <a:solidFill>
            <a:schemeClr val="accent5">
              <a:lumMod val="40000"/>
              <a:lumOff val="60000"/>
            </a:schemeClr>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r>
              <a:rPr lang="tr-TR" altLang="tr-TR" b="1" dirty="0">
                <a:solidFill>
                  <a:schemeClr val="tx1">
                    <a:lumMod val="95000"/>
                    <a:lumOff val="5000"/>
                  </a:schemeClr>
                </a:solidFill>
                <a:latin typeface="Verdana" pitchFamily="34" charset="0"/>
              </a:rPr>
              <a:t>Harcama sonrası</a:t>
            </a:r>
          </a:p>
          <a:p>
            <a:r>
              <a:rPr lang="tr-TR" altLang="tr-TR" b="1" dirty="0">
                <a:solidFill>
                  <a:schemeClr val="tx1">
                    <a:lumMod val="95000"/>
                    <a:lumOff val="5000"/>
                  </a:schemeClr>
                </a:solidFill>
                <a:latin typeface="Verdana" pitchFamily="34" charset="0"/>
              </a:rPr>
              <a:t>Denetim</a:t>
            </a:r>
          </a:p>
        </p:txBody>
      </p:sp>
      <p:sp>
        <p:nvSpPr>
          <p:cNvPr id="13" name="Line 12"/>
          <p:cNvSpPr>
            <a:spLocks noChangeShapeType="1"/>
          </p:cNvSpPr>
          <p:nvPr/>
        </p:nvSpPr>
        <p:spPr bwMode="auto">
          <a:xfrm flipH="1">
            <a:off x="4231826" y="2133600"/>
            <a:ext cx="504825" cy="57467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tr-TR">
              <a:ln>
                <a:solidFill>
                  <a:schemeClr val="tx1"/>
                </a:solidFill>
              </a:ln>
            </a:endParaRPr>
          </a:p>
        </p:txBody>
      </p:sp>
      <p:sp>
        <p:nvSpPr>
          <p:cNvPr id="14" name="Line 13"/>
          <p:cNvSpPr>
            <a:spLocks noChangeShapeType="1"/>
          </p:cNvSpPr>
          <p:nvPr/>
        </p:nvSpPr>
        <p:spPr bwMode="auto">
          <a:xfrm>
            <a:off x="7113138" y="2133600"/>
            <a:ext cx="1800225" cy="865188"/>
          </a:xfrm>
          <a:prstGeom prst="line">
            <a:avLst/>
          </a:prstGeom>
          <a:noFill/>
          <a:ln w="19050">
            <a:solidFill>
              <a:schemeClr val="tx1"/>
            </a:solidFill>
            <a:round/>
            <a:headEnd/>
            <a:tailEnd type="triangle" w="med" len="med"/>
          </a:ln>
          <a:effectLst/>
        </p:spPr>
        <p:txBody>
          <a:bodyPr/>
          <a:lstStyle/>
          <a:p>
            <a:endParaRPr lang="tr-TR"/>
          </a:p>
        </p:txBody>
      </p:sp>
      <p:sp>
        <p:nvSpPr>
          <p:cNvPr id="15" name="Line 14"/>
          <p:cNvSpPr>
            <a:spLocks noChangeShapeType="1"/>
          </p:cNvSpPr>
          <p:nvPr/>
        </p:nvSpPr>
        <p:spPr bwMode="auto">
          <a:xfrm>
            <a:off x="2072826" y="3068638"/>
            <a:ext cx="0" cy="2736850"/>
          </a:xfrm>
          <a:prstGeom prst="line">
            <a:avLst/>
          </a:prstGeom>
          <a:noFill/>
          <a:ln w="38100">
            <a:solidFill>
              <a:srgbClr val="990033"/>
            </a:solidFill>
            <a:round/>
            <a:headEnd/>
            <a:tailEnd/>
          </a:ln>
          <a:effectLst/>
        </p:spPr>
        <p:txBody>
          <a:bodyPr/>
          <a:lstStyle/>
          <a:p>
            <a:endParaRPr lang="tr-TR"/>
          </a:p>
        </p:txBody>
      </p:sp>
      <p:sp>
        <p:nvSpPr>
          <p:cNvPr id="16" name="Line 15"/>
          <p:cNvSpPr>
            <a:spLocks noChangeShapeType="1"/>
          </p:cNvSpPr>
          <p:nvPr/>
        </p:nvSpPr>
        <p:spPr bwMode="auto">
          <a:xfrm flipV="1">
            <a:off x="2072826" y="5727939"/>
            <a:ext cx="8934480" cy="79135"/>
          </a:xfrm>
          <a:prstGeom prst="line">
            <a:avLst/>
          </a:prstGeom>
          <a:noFill/>
          <a:ln w="38100">
            <a:solidFill>
              <a:srgbClr val="990033"/>
            </a:solidFill>
            <a:round/>
            <a:headEnd/>
            <a:tailEnd/>
          </a:ln>
          <a:effectLst/>
        </p:spPr>
        <p:txBody>
          <a:bodyPr/>
          <a:lstStyle/>
          <a:p>
            <a:endParaRPr lang="tr-TR"/>
          </a:p>
        </p:txBody>
      </p:sp>
      <p:sp>
        <p:nvSpPr>
          <p:cNvPr id="17" name="Line 16"/>
          <p:cNvSpPr>
            <a:spLocks noChangeShapeType="1"/>
          </p:cNvSpPr>
          <p:nvPr/>
        </p:nvSpPr>
        <p:spPr bwMode="auto">
          <a:xfrm flipH="1" flipV="1">
            <a:off x="10976754" y="2617158"/>
            <a:ext cx="73025" cy="3168650"/>
          </a:xfrm>
          <a:prstGeom prst="line">
            <a:avLst/>
          </a:prstGeom>
          <a:noFill/>
          <a:ln w="28575">
            <a:solidFill>
              <a:srgbClr val="990033"/>
            </a:solidFill>
            <a:round/>
            <a:headEnd/>
            <a:tailEnd/>
          </a:ln>
          <a:effectLst/>
        </p:spPr>
        <p:txBody>
          <a:bodyPr/>
          <a:lstStyle/>
          <a:p>
            <a:endParaRPr lang="tr-TR"/>
          </a:p>
        </p:txBody>
      </p:sp>
      <p:sp>
        <p:nvSpPr>
          <p:cNvPr id="18" name="Rectangle 17"/>
          <p:cNvSpPr>
            <a:spLocks noChangeArrowheads="1"/>
          </p:cNvSpPr>
          <p:nvPr/>
        </p:nvSpPr>
        <p:spPr bwMode="auto">
          <a:xfrm>
            <a:off x="4692793" y="6031412"/>
            <a:ext cx="3816350" cy="561715"/>
          </a:xfrm>
          <a:prstGeom prst="rect">
            <a:avLst/>
          </a:prstGeom>
          <a:solidFill>
            <a:srgbClr val="0070C0"/>
          </a:solidFill>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tr-TR" altLang="tr-TR" b="1" dirty="0">
                <a:solidFill>
                  <a:schemeClr val="tx1">
                    <a:lumMod val="95000"/>
                    <a:lumOff val="5000"/>
                  </a:schemeClr>
                </a:solidFill>
                <a:latin typeface="Verdana" pitchFamily="34" charset="0"/>
              </a:rPr>
              <a:t>İç Kontrol</a:t>
            </a:r>
          </a:p>
        </p:txBody>
      </p:sp>
      <p:sp>
        <p:nvSpPr>
          <p:cNvPr id="19" name="Oval 18"/>
          <p:cNvSpPr>
            <a:spLocks noChangeArrowheads="1"/>
          </p:cNvSpPr>
          <p:nvPr/>
        </p:nvSpPr>
        <p:spPr bwMode="auto">
          <a:xfrm>
            <a:off x="3439663" y="4292600"/>
            <a:ext cx="1203325" cy="865188"/>
          </a:xfrm>
          <a:prstGeom prst="ellipse">
            <a:avLst/>
          </a:prstGeom>
          <a:solidFill>
            <a:schemeClr val="accent3">
              <a:lumMod val="60000"/>
              <a:lumOff val="40000"/>
            </a:schemeClr>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p>
            <a:r>
              <a:rPr lang="tr-TR" altLang="tr-TR" sz="1400" b="1" dirty="0">
                <a:solidFill>
                  <a:schemeClr val="tx1">
                    <a:lumMod val="95000"/>
                    <a:lumOff val="5000"/>
                  </a:schemeClr>
                </a:solidFill>
                <a:latin typeface="Verdana" pitchFamily="34" charset="0"/>
              </a:rPr>
              <a:t>Harcama</a:t>
            </a:r>
          </a:p>
          <a:p>
            <a:r>
              <a:rPr lang="tr-TR" altLang="tr-TR" sz="1400" b="1" dirty="0">
                <a:solidFill>
                  <a:schemeClr val="tx1">
                    <a:lumMod val="95000"/>
                    <a:lumOff val="5000"/>
                  </a:schemeClr>
                </a:solidFill>
                <a:latin typeface="Verdana" pitchFamily="34" charset="0"/>
              </a:rPr>
              <a:t> Birimi</a:t>
            </a:r>
          </a:p>
        </p:txBody>
      </p:sp>
      <p:sp>
        <p:nvSpPr>
          <p:cNvPr id="20" name="Oval 19"/>
          <p:cNvSpPr>
            <a:spLocks noChangeArrowheads="1"/>
          </p:cNvSpPr>
          <p:nvPr/>
        </p:nvSpPr>
        <p:spPr bwMode="auto">
          <a:xfrm>
            <a:off x="6536876" y="4292600"/>
            <a:ext cx="1152525" cy="865188"/>
          </a:xfrm>
          <a:prstGeom prst="ellipse">
            <a:avLst/>
          </a:prstGeom>
          <a:solidFill>
            <a:schemeClr val="accent3">
              <a:lumMod val="60000"/>
              <a:lumOff val="40000"/>
            </a:schemeClr>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p>
            <a:r>
              <a:rPr lang="tr-TR" altLang="tr-TR" sz="1400" b="1" dirty="0">
                <a:solidFill>
                  <a:schemeClr val="tx1">
                    <a:lumMod val="95000"/>
                    <a:lumOff val="5000"/>
                  </a:schemeClr>
                </a:solidFill>
                <a:latin typeface="Verdana" pitchFamily="34" charset="0"/>
              </a:rPr>
              <a:t>Harcama </a:t>
            </a:r>
          </a:p>
          <a:p>
            <a:r>
              <a:rPr lang="tr-TR" altLang="tr-TR" sz="1400" b="1" dirty="0">
                <a:solidFill>
                  <a:schemeClr val="tx1">
                    <a:lumMod val="95000"/>
                    <a:lumOff val="5000"/>
                  </a:schemeClr>
                </a:solidFill>
                <a:latin typeface="Verdana" pitchFamily="34" charset="0"/>
              </a:rPr>
              <a:t>Birimi</a:t>
            </a:r>
          </a:p>
        </p:txBody>
      </p:sp>
      <p:sp>
        <p:nvSpPr>
          <p:cNvPr id="21" name="Line 20"/>
          <p:cNvSpPr>
            <a:spLocks noChangeShapeType="1"/>
          </p:cNvSpPr>
          <p:nvPr/>
        </p:nvSpPr>
        <p:spPr bwMode="auto">
          <a:xfrm flipV="1">
            <a:off x="4015926" y="4076700"/>
            <a:ext cx="3095625" cy="73025"/>
          </a:xfrm>
          <a:prstGeom prst="line">
            <a:avLst/>
          </a:prstGeom>
          <a:noFill/>
          <a:ln w="19050">
            <a:solidFill>
              <a:schemeClr val="tx1"/>
            </a:solidFill>
            <a:round/>
            <a:headEnd/>
            <a:tailEnd/>
          </a:ln>
          <a:effectLst/>
        </p:spPr>
        <p:txBody>
          <a:bodyPr/>
          <a:lstStyle/>
          <a:p>
            <a:endParaRPr lang="tr-TR"/>
          </a:p>
        </p:txBody>
      </p:sp>
      <p:sp>
        <p:nvSpPr>
          <p:cNvPr id="22" name="Line 21"/>
          <p:cNvSpPr>
            <a:spLocks noChangeShapeType="1"/>
          </p:cNvSpPr>
          <p:nvPr/>
        </p:nvSpPr>
        <p:spPr bwMode="auto">
          <a:xfrm>
            <a:off x="4015926" y="4149725"/>
            <a:ext cx="0" cy="142875"/>
          </a:xfrm>
          <a:prstGeom prst="line">
            <a:avLst/>
          </a:prstGeom>
          <a:noFill/>
          <a:ln w="9525">
            <a:solidFill>
              <a:schemeClr val="tx1"/>
            </a:solidFill>
            <a:round/>
            <a:headEnd/>
            <a:tailEnd type="triangle" w="med" len="med"/>
          </a:ln>
          <a:effectLst/>
        </p:spPr>
        <p:txBody>
          <a:bodyPr/>
          <a:lstStyle/>
          <a:p>
            <a:endParaRPr lang="tr-TR"/>
          </a:p>
        </p:txBody>
      </p:sp>
      <p:sp>
        <p:nvSpPr>
          <p:cNvPr id="23" name="Line 22"/>
          <p:cNvSpPr>
            <a:spLocks noChangeShapeType="1"/>
          </p:cNvSpPr>
          <p:nvPr/>
        </p:nvSpPr>
        <p:spPr bwMode="auto">
          <a:xfrm>
            <a:off x="5600251" y="4149725"/>
            <a:ext cx="0" cy="144463"/>
          </a:xfrm>
          <a:prstGeom prst="line">
            <a:avLst/>
          </a:prstGeom>
          <a:noFill/>
          <a:ln w="12700">
            <a:solidFill>
              <a:schemeClr val="tx1"/>
            </a:solidFill>
            <a:round/>
            <a:headEnd/>
            <a:tailEnd type="triangle" w="med" len="med"/>
          </a:ln>
          <a:effectLst/>
        </p:spPr>
        <p:txBody>
          <a:bodyPr/>
          <a:lstStyle/>
          <a:p>
            <a:endParaRPr lang="tr-TR"/>
          </a:p>
        </p:txBody>
      </p:sp>
      <p:sp>
        <p:nvSpPr>
          <p:cNvPr id="24" name="Line 23"/>
          <p:cNvSpPr>
            <a:spLocks noChangeShapeType="1"/>
          </p:cNvSpPr>
          <p:nvPr/>
        </p:nvSpPr>
        <p:spPr bwMode="auto">
          <a:xfrm>
            <a:off x="7113138" y="4076700"/>
            <a:ext cx="0" cy="217488"/>
          </a:xfrm>
          <a:prstGeom prst="line">
            <a:avLst/>
          </a:prstGeom>
          <a:noFill/>
          <a:ln w="9525">
            <a:solidFill>
              <a:schemeClr val="tx1"/>
            </a:solidFill>
            <a:round/>
            <a:headEnd/>
            <a:tailEnd type="triangle" w="med" len="med"/>
          </a:ln>
          <a:effectLst/>
        </p:spPr>
        <p:txBody>
          <a:bodyPr/>
          <a:lstStyle/>
          <a:p>
            <a:endParaRPr lang="tr-TR"/>
          </a:p>
        </p:txBody>
      </p:sp>
      <p:sp>
        <p:nvSpPr>
          <p:cNvPr id="25" name="Line 24"/>
          <p:cNvSpPr>
            <a:spLocks noChangeShapeType="1"/>
          </p:cNvSpPr>
          <p:nvPr/>
        </p:nvSpPr>
        <p:spPr bwMode="auto">
          <a:xfrm>
            <a:off x="5600251" y="2349500"/>
            <a:ext cx="0" cy="1727200"/>
          </a:xfrm>
          <a:prstGeom prst="line">
            <a:avLst/>
          </a:prstGeom>
          <a:noFill/>
          <a:ln w="28575">
            <a:solidFill>
              <a:schemeClr val="tx1"/>
            </a:solidFill>
            <a:round/>
            <a:headEnd/>
            <a:tailEnd/>
          </a:ln>
          <a:effectLst/>
        </p:spPr>
        <p:txBody>
          <a:bodyPr/>
          <a:lstStyle/>
          <a:p>
            <a:endParaRPr lang="tr-TR"/>
          </a:p>
        </p:txBody>
      </p:sp>
      <p:sp>
        <p:nvSpPr>
          <p:cNvPr id="26" name="Oval 26"/>
          <p:cNvSpPr>
            <a:spLocks noChangeArrowheads="1"/>
          </p:cNvSpPr>
          <p:nvPr/>
        </p:nvSpPr>
        <p:spPr bwMode="auto">
          <a:xfrm>
            <a:off x="2614163" y="3416300"/>
            <a:ext cx="1800225" cy="576263"/>
          </a:xfrm>
          <a:prstGeom prst="ellipse">
            <a:avLst/>
          </a:prstGeom>
          <a:solidFill>
            <a:schemeClr val="accent4">
              <a:lumMod val="40000"/>
              <a:lumOff val="60000"/>
            </a:schemeClr>
          </a:solidFill>
          <a:ln>
            <a:headEnd/>
            <a:tailEnd/>
          </a:ln>
        </p:spPr>
        <p:style>
          <a:lnRef idx="1">
            <a:schemeClr val="accent2"/>
          </a:lnRef>
          <a:fillRef idx="2">
            <a:schemeClr val="accent2"/>
          </a:fillRef>
          <a:effectRef idx="1">
            <a:schemeClr val="accent2"/>
          </a:effectRef>
          <a:fontRef idx="minor">
            <a:schemeClr val="dk1"/>
          </a:fontRef>
        </p:style>
        <p:txBody>
          <a:bodyPr wrap="none" anchor="ctr"/>
          <a:lstStyle/>
          <a:p>
            <a:r>
              <a:rPr lang="tr-TR" altLang="tr-TR" b="1" dirty="0">
                <a:solidFill>
                  <a:schemeClr val="tx1">
                    <a:lumMod val="95000"/>
                    <a:lumOff val="5000"/>
                  </a:schemeClr>
                </a:solidFill>
                <a:latin typeface="Garamond" pitchFamily="18" charset="0"/>
              </a:rPr>
              <a:t>Muhasebe </a:t>
            </a:r>
          </a:p>
          <a:p>
            <a:r>
              <a:rPr lang="tr-TR" altLang="tr-TR" b="1" dirty="0">
                <a:solidFill>
                  <a:schemeClr val="tx1">
                    <a:lumMod val="95000"/>
                    <a:lumOff val="5000"/>
                  </a:schemeClr>
                </a:solidFill>
                <a:latin typeface="Garamond" pitchFamily="18" charset="0"/>
              </a:rPr>
              <a:t>Birimi</a:t>
            </a:r>
          </a:p>
        </p:txBody>
      </p:sp>
    </p:spTree>
    <p:extLst>
      <p:ext uri="{BB962C8B-B14F-4D97-AF65-F5344CB8AC3E}">
        <p14:creationId xmlns:p14="http://schemas.microsoft.com/office/powerpoint/2010/main" val="447967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0" grpId="0" animBg="1"/>
      <p:bldP spid="12" grpId="0" animBg="1"/>
      <p:bldP spid="18" grpId="0" animBg="1"/>
      <p:bldP spid="19" grpId="0" animBg="1"/>
      <p:bldP spid="2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a:xfrm>
            <a:off x="2084806" y="594734"/>
            <a:ext cx="9756214" cy="1325562"/>
          </a:xfrm>
        </p:spPr>
        <p:txBody>
          <a:bodyPr>
            <a:normAutofit/>
          </a:bodyPr>
          <a:lstStyle/>
          <a:p>
            <a:r>
              <a:rPr lang="tr-TR" altLang="tr-TR" b="1" dirty="0">
                <a:solidFill>
                  <a:srgbClr val="C00000"/>
                </a:solidFill>
                <a:latin typeface="Times New Roman" panose="02020603050405020304" pitchFamily="18" charset="0"/>
                <a:cs typeface="Times New Roman" panose="02020603050405020304" pitchFamily="18" charset="0"/>
              </a:rPr>
              <a:t>HARCAMA YETKİLİSİ </a:t>
            </a:r>
            <a:endParaRPr lang="tr-TR" dirty="0">
              <a:solidFill>
                <a:srgbClr val="C00000"/>
              </a:solidFill>
              <a:latin typeface="Times New Roman" panose="02020603050405020304" pitchFamily="18" charset="0"/>
              <a:cs typeface="Times New Roman" panose="02020603050405020304" pitchFamily="18" charset="0"/>
            </a:endParaRPr>
          </a:p>
        </p:txBody>
      </p:sp>
      <p:graphicFrame>
        <p:nvGraphicFramePr>
          <p:cNvPr id="2" name="İçerik Yer Tutucusu 1"/>
          <p:cNvGraphicFramePr>
            <a:graphicFrameLocks noGrp="1"/>
          </p:cNvGraphicFramePr>
          <p:nvPr>
            <p:ph idx="1"/>
            <p:extLst>
              <p:ext uri="{D42A27DB-BD31-4B8C-83A1-F6EECF244321}">
                <p14:modId xmlns:p14="http://schemas.microsoft.com/office/powerpoint/2010/main" val="945742797"/>
              </p:ext>
            </p:extLst>
          </p:nvPr>
        </p:nvGraphicFramePr>
        <p:xfrm>
          <a:off x="845127" y="1828800"/>
          <a:ext cx="10515600"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25836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505780" y="377364"/>
            <a:ext cx="10093168" cy="1325562"/>
          </a:xfrm>
        </p:spPr>
        <p:txBody>
          <a:bodyPr>
            <a:normAutofit/>
          </a:bodyPr>
          <a:lstStyle/>
          <a:p>
            <a:pPr algn="ctr"/>
            <a:r>
              <a:rPr lang="tr-TR" b="1" dirty="0" smtClean="0">
                <a:solidFill>
                  <a:srgbClr val="C00000"/>
                </a:solidFill>
                <a:latin typeface="Times New Roman" panose="02020603050405020304" pitchFamily="18" charset="0"/>
                <a:cs typeface="Times New Roman" panose="02020603050405020304" pitchFamily="18" charset="0"/>
              </a:rPr>
              <a:t>HARCAMA YETKİLİSİNİN SORUMLULUĞU NEDİR ?</a:t>
            </a:r>
            <a:endParaRPr lang="tr-TR" b="1" dirty="0">
              <a:solidFill>
                <a:srgbClr val="C00000"/>
              </a:solidFill>
              <a:latin typeface="Times New Roman" panose="02020603050405020304" pitchFamily="18" charset="0"/>
              <a:cs typeface="Times New Roman" panose="02020603050405020304" pitchFamily="18" charset="0"/>
            </a:endParaRPr>
          </a:p>
        </p:txBody>
      </p:sp>
      <p:graphicFrame>
        <p:nvGraphicFramePr>
          <p:cNvPr id="4" name="Diyagram 3"/>
          <p:cNvGraphicFramePr/>
          <p:nvPr>
            <p:extLst>
              <p:ext uri="{D42A27DB-BD31-4B8C-83A1-F6EECF244321}">
                <p14:modId xmlns:p14="http://schemas.microsoft.com/office/powerpoint/2010/main" val="3462853362"/>
              </p:ext>
            </p:extLst>
          </p:nvPr>
        </p:nvGraphicFramePr>
        <p:xfrm>
          <a:off x="1963251" y="1591218"/>
          <a:ext cx="9178226" cy="50167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52006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226" y="561967"/>
            <a:ext cx="8911687" cy="1280890"/>
          </a:xfrm>
        </p:spPr>
        <p:txBody>
          <a:bodyPr/>
          <a:lstStyle/>
          <a:p>
            <a:pPr algn="ctr"/>
            <a:r>
              <a:rPr lang="tr-TR" b="1" dirty="0" smtClean="0">
                <a:solidFill>
                  <a:srgbClr val="C00000"/>
                </a:solidFill>
                <a:latin typeface="Times New Roman" panose="02020603050405020304" pitchFamily="18" charset="0"/>
                <a:cs typeface="Times New Roman" panose="02020603050405020304" pitchFamily="18" charset="0"/>
              </a:rPr>
              <a:t>HARCAMA BİRİMLERİ</a:t>
            </a: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83971" name="Rectangle 3"/>
          <p:cNvSpPr>
            <a:spLocks noGrp="1" noChangeArrowheads="1"/>
          </p:cNvSpPr>
          <p:nvPr>
            <p:ph idx="1"/>
          </p:nvPr>
        </p:nvSpPr>
        <p:spPr>
          <a:xfrm>
            <a:off x="2315181" y="1331650"/>
            <a:ext cx="9766479" cy="5149049"/>
          </a:xfrm>
        </p:spPr>
        <p:txBody>
          <a:bodyPr>
            <a:normAutofit fontScale="85000" lnSpcReduction="20000"/>
          </a:bodyPr>
          <a:lstStyle/>
          <a:p>
            <a:pPr eaLnBrk="1" hangingPunct="1">
              <a:lnSpc>
                <a:spcPct val="80000"/>
              </a:lnSpc>
              <a:buFont typeface="Wingdings" panose="05000000000000000000" pitchFamily="2" charset="2"/>
              <a:buNone/>
            </a:pPr>
            <a:endParaRPr lang="tr-TR" altLang="tr-TR" sz="2000" dirty="0">
              <a:solidFill>
                <a:srgbClr val="FF0000"/>
              </a:solidFill>
            </a:endParaRPr>
          </a:p>
          <a:p>
            <a:pPr eaLnBrk="1" hangingPunct="1">
              <a:lnSpc>
                <a:spcPct val="80000"/>
              </a:lnSpc>
              <a:buFont typeface="Wingdings" panose="05000000000000000000" pitchFamily="2" charset="2"/>
              <a:buNone/>
            </a:pPr>
            <a:r>
              <a:rPr lang="tr-TR" altLang="tr-TR" sz="2000" dirty="0" smtClean="0">
                <a:solidFill>
                  <a:srgbClr val="FF0000"/>
                </a:solidFill>
              </a:rPr>
              <a:t>      </a:t>
            </a:r>
            <a:endParaRPr lang="tr-TR" altLang="tr-TR" sz="2000" b="1" dirty="0" smtClean="0"/>
          </a:p>
          <a:p>
            <a:pPr algn="just" eaLnBrk="1" hangingPunct="1">
              <a:buFont typeface="Wingdings" panose="05000000000000000000" pitchFamily="2" charset="2"/>
              <a:buNone/>
            </a:pPr>
            <a:r>
              <a:rPr lang="tr-TR" altLang="tr-TR" sz="2400" b="1" dirty="0" smtClean="0">
                <a:latin typeface="Times New Roman" panose="02020603050405020304" pitchFamily="18" charset="0"/>
                <a:cs typeface="Times New Roman" panose="02020603050405020304" pitchFamily="18" charset="0"/>
              </a:rPr>
              <a:t>MYK </a:t>
            </a:r>
            <a:r>
              <a:rPr lang="tr-TR" altLang="tr-TR" sz="2400" b="1" dirty="0">
                <a:latin typeface="Times New Roman" panose="02020603050405020304" pitchFamily="18" charset="0"/>
                <a:cs typeface="Times New Roman" panose="02020603050405020304" pitchFamily="18" charset="0"/>
              </a:rPr>
              <a:t>sistemine ilişkin görevleri:</a:t>
            </a:r>
          </a:p>
          <a:p>
            <a:pPr algn="just" eaLnBrk="1" hangingPunct="1">
              <a:buFont typeface="Wingdings" panose="05000000000000000000" pitchFamily="2" charset="2"/>
              <a:buNone/>
            </a:pPr>
            <a:endParaRPr lang="tr-TR" altLang="tr-TR" sz="2400" b="1" dirty="0">
              <a:latin typeface="Times New Roman" panose="02020603050405020304" pitchFamily="18" charset="0"/>
              <a:cs typeface="Times New Roman" panose="02020603050405020304" pitchFamily="18" charset="0"/>
            </a:endParaRPr>
          </a:p>
          <a:p>
            <a:pPr eaLnBrk="1" hangingPunct="1">
              <a:lnSpc>
                <a:spcPct val="130000"/>
              </a:lnSpc>
              <a:buClr>
                <a:srgbClr val="92D050"/>
              </a:buClr>
            </a:pPr>
            <a:r>
              <a:rPr lang="tr-TR" altLang="tr-TR" sz="2400" b="1" dirty="0">
                <a:latin typeface="Times New Roman" panose="02020603050405020304" pitchFamily="18" charset="0"/>
                <a:cs typeface="Times New Roman" panose="02020603050405020304" pitchFamily="18" charset="0"/>
              </a:rPr>
              <a:t>Planlama (SP hazırlık çalışmaları)</a:t>
            </a:r>
          </a:p>
          <a:p>
            <a:pPr eaLnBrk="1" hangingPunct="1">
              <a:lnSpc>
                <a:spcPct val="130000"/>
              </a:lnSpc>
              <a:buClr>
                <a:srgbClr val="92D050"/>
              </a:buClr>
            </a:pPr>
            <a:r>
              <a:rPr lang="tr-TR" altLang="tr-TR" sz="2400" b="1" dirty="0">
                <a:latin typeface="Times New Roman" panose="02020603050405020304" pitchFamily="18" charset="0"/>
                <a:cs typeface="Times New Roman" panose="02020603050405020304" pitchFamily="18" charset="0"/>
              </a:rPr>
              <a:t>Programlama (PP hazırlık çalışmaları)</a:t>
            </a:r>
          </a:p>
          <a:p>
            <a:pPr eaLnBrk="1" hangingPunct="1">
              <a:lnSpc>
                <a:spcPct val="130000"/>
              </a:lnSpc>
              <a:buClr>
                <a:srgbClr val="92D050"/>
              </a:buClr>
            </a:pPr>
            <a:r>
              <a:rPr lang="tr-TR" altLang="tr-TR" sz="2400" b="1" dirty="0">
                <a:latin typeface="Times New Roman" panose="02020603050405020304" pitchFamily="18" charset="0"/>
                <a:cs typeface="Times New Roman" panose="02020603050405020304" pitchFamily="18" charset="0"/>
              </a:rPr>
              <a:t>Bütçeleme (Bütçe hazırlık çalışmaları)</a:t>
            </a:r>
          </a:p>
          <a:p>
            <a:pPr eaLnBrk="1" hangingPunct="1">
              <a:lnSpc>
                <a:spcPct val="130000"/>
              </a:lnSpc>
              <a:buClr>
                <a:srgbClr val="92D050"/>
              </a:buClr>
            </a:pPr>
            <a:r>
              <a:rPr lang="tr-TR" altLang="tr-TR" sz="2400" b="1" dirty="0">
                <a:latin typeface="Times New Roman" panose="02020603050405020304" pitchFamily="18" charset="0"/>
                <a:cs typeface="Times New Roman" panose="02020603050405020304" pitchFamily="18" charset="0"/>
              </a:rPr>
              <a:t>Stratejik plan, performans programı ve bütçeye uyum</a:t>
            </a:r>
          </a:p>
          <a:p>
            <a:pPr eaLnBrk="1" hangingPunct="1">
              <a:lnSpc>
                <a:spcPct val="130000"/>
              </a:lnSpc>
              <a:buClr>
                <a:srgbClr val="92D050"/>
              </a:buClr>
            </a:pPr>
            <a:r>
              <a:rPr lang="tr-TR" altLang="tr-TR" sz="2400" b="1" dirty="0">
                <a:latin typeface="Times New Roman" panose="02020603050405020304" pitchFamily="18" charset="0"/>
                <a:cs typeface="Times New Roman" panose="02020603050405020304" pitchFamily="18" charset="0"/>
              </a:rPr>
              <a:t>Harcama talimatı verme ve giderin </a:t>
            </a:r>
            <a:r>
              <a:rPr lang="tr-TR" altLang="tr-TR" sz="2400" b="1" dirty="0" smtClean="0">
                <a:latin typeface="Times New Roman" panose="02020603050405020304" pitchFamily="18" charset="0"/>
                <a:cs typeface="Times New Roman" panose="02020603050405020304" pitchFamily="18" charset="0"/>
              </a:rPr>
              <a:t>gerçekleştirilmesi</a:t>
            </a:r>
            <a:endParaRPr lang="tr-TR" altLang="tr-TR" sz="2400" b="1" dirty="0">
              <a:latin typeface="Times New Roman" panose="02020603050405020304" pitchFamily="18" charset="0"/>
              <a:cs typeface="Times New Roman" panose="02020603050405020304" pitchFamily="18" charset="0"/>
            </a:endParaRPr>
          </a:p>
          <a:p>
            <a:pPr eaLnBrk="1" hangingPunct="1">
              <a:lnSpc>
                <a:spcPct val="130000"/>
              </a:lnSpc>
              <a:buClr>
                <a:srgbClr val="92D050"/>
              </a:buClr>
            </a:pPr>
            <a:r>
              <a:rPr lang="tr-TR" altLang="tr-TR" sz="2400" b="1" dirty="0">
                <a:latin typeface="Times New Roman" panose="02020603050405020304" pitchFamily="18" charset="0"/>
                <a:cs typeface="Times New Roman" panose="02020603050405020304" pitchFamily="18" charset="0"/>
              </a:rPr>
              <a:t>Belgelendirme</a:t>
            </a:r>
          </a:p>
          <a:p>
            <a:pPr eaLnBrk="1" hangingPunct="1">
              <a:lnSpc>
                <a:spcPct val="130000"/>
              </a:lnSpc>
              <a:buClr>
                <a:srgbClr val="92D050"/>
              </a:buClr>
            </a:pPr>
            <a:r>
              <a:rPr lang="tr-TR" altLang="tr-TR" sz="2400" b="1" dirty="0">
                <a:latin typeface="Times New Roman" panose="02020603050405020304" pitchFamily="18" charset="0"/>
                <a:cs typeface="Times New Roman" panose="02020603050405020304" pitchFamily="18" charset="0"/>
              </a:rPr>
              <a:t>Ön mali kontrol ve süreç kontrolü (Mali mevzuata uyum, ödeneklerin ekonomik, verimli ve etkili kullanımı)</a:t>
            </a:r>
          </a:p>
          <a:p>
            <a:pPr eaLnBrk="1" hangingPunct="1">
              <a:buClr>
                <a:srgbClr val="92D050"/>
              </a:buClr>
            </a:pPr>
            <a:endParaRPr lang="tr-TR" altLang="tr-TR" sz="2000" dirty="0">
              <a:solidFill>
                <a:srgbClr val="003399"/>
              </a:solidFill>
            </a:endParaRPr>
          </a:p>
        </p:txBody>
      </p:sp>
    </p:spTree>
    <p:extLst>
      <p:ext uri="{BB962C8B-B14F-4D97-AF65-F5344CB8AC3E}">
        <p14:creationId xmlns:p14="http://schemas.microsoft.com/office/powerpoint/2010/main" val="2101203377"/>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889491" y="448873"/>
            <a:ext cx="9552317" cy="1325562"/>
          </a:xfrm>
        </p:spPr>
        <p:txBody>
          <a:bodyPr>
            <a:normAutofit/>
          </a:bodyPr>
          <a:lstStyle/>
          <a:p>
            <a:r>
              <a:rPr lang="tr-TR" sz="3600" b="1" dirty="0" smtClean="0">
                <a:solidFill>
                  <a:srgbClr val="C00000"/>
                </a:solidFill>
                <a:latin typeface="Times New Roman" panose="02020603050405020304" pitchFamily="18" charset="0"/>
                <a:cs typeface="Times New Roman" panose="02020603050405020304" pitchFamily="18" charset="0"/>
              </a:rPr>
              <a:t>GERÇEKLEŞTİRME GÖREVLİSİ KİMDİR ? </a:t>
            </a:r>
            <a:br>
              <a:rPr lang="tr-TR" sz="3600" b="1" dirty="0" smtClean="0">
                <a:solidFill>
                  <a:srgbClr val="C00000"/>
                </a:solidFill>
                <a:latin typeface="Times New Roman" panose="02020603050405020304" pitchFamily="18" charset="0"/>
                <a:cs typeface="Times New Roman" panose="02020603050405020304" pitchFamily="18" charset="0"/>
              </a:rPr>
            </a:br>
            <a:r>
              <a:rPr lang="tr-TR" sz="3600" b="1" dirty="0">
                <a:solidFill>
                  <a:srgbClr val="C00000"/>
                </a:solidFill>
                <a:latin typeface="Times New Roman" panose="02020603050405020304" pitchFamily="18" charset="0"/>
                <a:cs typeface="Times New Roman" panose="02020603050405020304" pitchFamily="18" charset="0"/>
              </a:rPr>
              <a:t>(Giderin </a:t>
            </a:r>
            <a:r>
              <a:rPr lang="tr-TR" sz="3600" b="1" dirty="0" smtClean="0">
                <a:solidFill>
                  <a:srgbClr val="C00000"/>
                </a:solidFill>
                <a:latin typeface="Times New Roman" panose="02020603050405020304" pitchFamily="18" charset="0"/>
                <a:cs typeface="Times New Roman" panose="02020603050405020304" pitchFamily="18" charset="0"/>
              </a:rPr>
              <a:t>gerçekleştirilmesi)</a:t>
            </a:r>
            <a:endParaRPr lang="tr-TR" sz="3600" b="1" dirty="0">
              <a:solidFill>
                <a:srgbClr val="C00000"/>
              </a:solidFill>
              <a:latin typeface="Times New Roman" panose="02020603050405020304" pitchFamily="18" charset="0"/>
              <a:cs typeface="Times New Roman" panose="02020603050405020304" pitchFamily="18" charset="0"/>
            </a:endParaRPr>
          </a:p>
        </p:txBody>
      </p:sp>
      <p:sp>
        <p:nvSpPr>
          <p:cNvPr id="3" name="2 Dikdörtgen"/>
          <p:cNvSpPr/>
          <p:nvPr/>
        </p:nvSpPr>
        <p:spPr>
          <a:xfrm>
            <a:off x="2201662" y="1981539"/>
            <a:ext cx="9240146" cy="3754874"/>
          </a:xfrm>
          <a:prstGeom prst="rect">
            <a:avLst/>
          </a:prstGeom>
        </p:spPr>
        <p:txBody>
          <a:bodyPr wrap="square">
            <a:spAutoFit/>
          </a:bodyPr>
          <a:lstStyle/>
          <a:p>
            <a:r>
              <a:rPr lang="tr-TR" altLang="tr-TR" sz="2400" dirty="0" smtClean="0">
                <a:latin typeface="Times New Roman" panose="02020603050405020304" pitchFamily="18" charset="0"/>
                <a:cs typeface="Times New Roman" panose="02020603050405020304" pitchFamily="18" charset="0"/>
              </a:rPr>
              <a:t>Harcama talimatı üzerine;</a:t>
            </a:r>
          </a:p>
          <a:p>
            <a:endParaRPr lang="tr-TR" altLang="tr-TR" sz="2400" dirty="0" smtClean="0">
              <a:latin typeface="Times New Roman" panose="02020603050405020304" pitchFamily="18" charset="0"/>
              <a:cs typeface="Times New Roman" panose="02020603050405020304" pitchFamily="18" charset="0"/>
            </a:endParaRPr>
          </a:p>
          <a:p>
            <a:pPr marL="723900">
              <a:buClr>
                <a:schemeClr val="tx2">
                  <a:lumMod val="60000"/>
                  <a:lumOff val="40000"/>
                </a:schemeClr>
              </a:buClr>
              <a:buFont typeface="Courier New" pitchFamily="49" charset="0"/>
              <a:buChar char="o"/>
            </a:pPr>
            <a:r>
              <a:rPr lang="tr-TR" altLang="tr-TR" sz="2400" dirty="0" smtClean="0">
                <a:latin typeface="Times New Roman" panose="02020603050405020304" pitchFamily="18" charset="0"/>
                <a:cs typeface="Times New Roman" panose="02020603050405020304" pitchFamily="18" charset="0"/>
              </a:rPr>
              <a:t> İşin yaptırılması</a:t>
            </a:r>
          </a:p>
          <a:p>
            <a:pPr marL="723900">
              <a:buClr>
                <a:schemeClr val="tx2">
                  <a:lumMod val="60000"/>
                  <a:lumOff val="40000"/>
                </a:schemeClr>
              </a:buClr>
              <a:buFont typeface="Courier New" pitchFamily="49" charset="0"/>
              <a:buChar char="o"/>
            </a:pPr>
            <a:r>
              <a:rPr lang="tr-TR" altLang="tr-TR" sz="2400" dirty="0" smtClean="0">
                <a:latin typeface="Times New Roman" panose="02020603050405020304" pitchFamily="18" charset="0"/>
                <a:cs typeface="Times New Roman" panose="02020603050405020304" pitchFamily="18" charset="0"/>
              </a:rPr>
              <a:t> Mal veya hizmetin alınması</a:t>
            </a:r>
          </a:p>
          <a:p>
            <a:pPr marL="723900">
              <a:buClr>
                <a:schemeClr val="tx2">
                  <a:lumMod val="60000"/>
                  <a:lumOff val="40000"/>
                </a:schemeClr>
              </a:buClr>
              <a:buFont typeface="Courier New" pitchFamily="49" charset="0"/>
              <a:buChar char="o"/>
            </a:pPr>
            <a:r>
              <a:rPr lang="tr-TR" altLang="tr-TR" sz="2400" dirty="0" smtClean="0">
                <a:latin typeface="Times New Roman" panose="02020603050405020304" pitchFamily="18" charset="0"/>
                <a:cs typeface="Times New Roman" panose="02020603050405020304" pitchFamily="18" charset="0"/>
              </a:rPr>
              <a:t> Teslim almaya ilişkin işlemlerin yapılması</a:t>
            </a:r>
          </a:p>
          <a:p>
            <a:pPr marL="723900">
              <a:buClr>
                <a:schemeClr val="tx2">
                  <a:lumMod val="60000"/>
                  <a:lumOff val="40000"/>
                </a:schemeClr>
              </a:buClr>
              <a:buFont typeface="Courier New" pitchFamily="49" charset="0"/>
              <a:buChar char="o"/>
            </a:pPr>
            <a:r>
              <a:rPr lang="tr-TR" altLang="tr-TR" sz="2400" dirty="0" smtClean="0">
                <a:latin typeface="Times New Roman" panose="02020603050405020304" pitchFamily="18" charset="0"/>
                <a:cs typeface="Times New Roman" panose="02020603050405020304" pitchFamily="18" charset="0"/>
              </a:rPr>
              <a:t> Belgelendirilmesi ve </a:t>
            </a:r>
            <a:endParaRPr lang="tr-TR" altLang="tr-TR" sz="2400" dirty="0" smtClean="0">
              <a:solidFill>
                <a:srgbClr val="0070C0"/>
              </a:solidFill>
              <a:latin typeface="Times New Roman" panose="02020603050405020304" pitchFamily="18" charset="0"/>
              <a:cs typeface="Times New Roman" panose="02020603050405020304" pitchFamily="18" charset="0"/>
            </a:endParaRPr>
          </a:p>
          <a:p>
            <a:pPr marL="723900">
              <a:buClr>
                <a:schemeClr val="tx2">
                  <a:lumMod val="60000"/>
                  <a:lumOff val="40000"/>
                </a:schemeClr>
              </a:buClr>
              <a:buFont typeface="Courier New" pitchFamily="49" charset="0"/>
              <a:buChar char="o"/>
            </a:pPr>
            <a:r>
              <a:rPr lang="tr-TR" altLang="tr-TR" sz="2400" b="1" u="sng" dirty="0" smtClean="0">
                <a:latin typeface="Times New Roman" panose="02020603050405020304" pitchFamily="18" charset="0"/>
                <a:cs typeface="Times New Roman" panose="02020603050405020304" pitchFamily="18" charset="0"/>
              </a:rPr>
              <a:t> Ödeme için gerekli belgelerin</a:t>
            </a:r>
          </a:p>
          <a:p>
            <a:pPr marL="723900">
              <a:buClr>
                <a:schemeClr val="tx2">
                  <a:lumMod val="60000"/>
                  <a:lumOff val="40000"/>
                </a:schemeClr>
              </a:buClr>
              <a:buFont typeface="Courier New" pitchFamily="49" charset="0"/>
              <a:buChar char="o"/>
            </a:pPr>
            <a:endParaRPr lang="tr-TR" altLang="tr-TR" sz="2400" dirty="0" smtClean="0">
              <a:latin typeface="Times New Roman" panose="02020603050405020304" pitchFamily="18" charset="0"/>
              <a:cs typeface="Times New Roman" panose="02020603050405020304" pitchFamily="18" charset="0"/>
            </a:endParaRPr>
          </a:p>
          <a:p>
            <a:pPr marL="723900" indent="-723900">
              <a:buClr>
                <a:schemeClr val="tx2">
                  <a:lumMod val="60000"/>
                  <a:lumOff val="40000"/>
                </a:schemeClr>
              </a:buClr>
            </a:pPr>
            <a:r>
              <a:rPr lang="tr-TR" altLang="tr-TR" sz="2400" dirty="0" smtClean="0">
                <a:latin typeface="Times New Roman" panose="02020603050405020304" pitchFamily="18" charset="0"/>
                <a:cs typeface="Times New Roman" panose="02020603050405020304" pitchFamily="18" charset="0"/>
              </a:rPr>
              <a:t>hazırlanması görevlerini yürüten görevlilerdir</a:t>
            </a:r>
            <a:r>
              <a:rPr lang="tr-TR" altLang="tr-TR" sz="2800" dirty="0" smtClean="0">
                <a:latin typeface="Bahnschrift SemiBold" panose="020B0502040204020203" pitchFamily="34" charset="0"/>
              </a:rPr>
              <a:t>.</a:t>
            </a:r>
          </a:p>
          <a:p>
            <a:endParaRPr lang="tr-TR" altLang="tr-TR" dirty="0" smtClean="0"/>
          </a:p>
        </p:txBody>
      </p:sp>
      <p:pic>
        <p:nvPicPr>
          <p:cNvPr id="4" name="Picture 4" descr="5"/>
          <p:cNvPicPr>
            <a:picLocks noChangeAspect="1" noChangeArrowheads="1" noCrop="1"/>
          </p:cNvPicPr>
          <p:nvPr/>
        </p:nvPicPr>
        <p:blipFill>
          <a:blip r:embed="rId2" cstate="print"/>
          <a:srcRect/>
          <a:stretch>
            <a:fillRect/>
          </a:stretch>
        </p:blipFill>
        <p:spPr bwMode="auto">
          <a:xfrm>
            <a:off x="8712649" y="3721310"/>
            <a:ext cx="3177688" cy="2679490"/>
          </a:xfrm>
          <a:prstGeom prst="rect">
            <a:avLst/>
          </a:prstGeom>
          <a:noFill/>
          <a:ln w="9525">
            <a:noFill/>
            <a:miter lim="800000"/>
            <a:headEnd/>
            <a:tailEnd/>
          </a:ln>
          <a:effectLst/>
        </p:spPr>
      </p:pic>
    </p:spTree>
    <p:extLst>
      <p:ext uri="{BB962C8B-B14F-4D97-AF65-F5344CB8AC3E}">
        <p14:creationId xmlns:p14="http://schemas.microsoft.com/office/powerpoint/2010/main" val="188013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1022681" y="572103"/>
            <a:ext cx="10366075" cy="1325562"/>
          </a:xfrm>
        </p:spPr>
        <p:txBody>
          <a:bodyPr>
            <a:normAutofit/>
          </a:bodyPr>
          <a:lstStyle/>
          <a:p>
            <a:pPr algn="ctr">
              <a:lnSpc>
                <a:spcPct val="115000"/>
              </a:lnSpc>
              <a:spcAft>
                <a:spcPts val="1000"/>
              </a:spcAft>
            </a:pPr>
            <a:r>
              <a:rPr lang="tr-TR" sz="3200" b="1" dirty="0" smtClean="0">
                <a:solidFill>
                  <a:srgbClr val="C00000"/>
                </a:solidFill>
                <a:latin typeface="Times New Roman" panose="02020603050405020304" pitchFamily="18" charset="0"/>
                <a:cs typeface="Times New Roman" panose="02020603050405020304" pitchFamily="18" charset="0"/>
              </a:rPr>
              <a:t>GERÇEKLEŞTİRME GÖREVLİSİ KİMDİR ?</a:t>
            </a:r>
            <a:br>
              <a:rPr lang="tr-TR" sz="3200" b="1" dirty="0" smtClean="0">
                <a:solidFill>
                  <a:srgbClr val="C00000"/>
                </a:solidFill>
                <a:latin typeface="Times New Roman" panose="02020603050405020304" pitchFamily="18" charset="0"/>
                <a:cs typeface="Times New Roman" panose="02020603050405020304" pitchFamily="18" charset="0"/>
              </a:rPr>
            </a:br>
            <a:r>
              <a:rPr lang="tr-TR" sz="2700" b="1" dirty="0" smtClean="0">
                <a:solidFill>
                  <a:srgbClr val="C00000"/>
                </a:solidFill>
                <a:latin typeface="Times New Roman" panose="02020603050405020304" pitchFamily="18" charset="0"/>
                <a:cs typeface="Times New Roman" panose="02020603050405020304" pitchFamily="18" charset="0"/>
              </a:rPr>
              <a:t>İç Kontrol Ve Ön Malî Kontrole İlişkin Usul Ve Esaslar</a:t>
            </a:r>
            <a:endParaRPr lang="tr-TR" sz="3200" b="1" dirty="0">
              <a:solidFill>
                <a:srgbClr val="C00000"/>
              </a:solidFill>
              <a:latin typeface="Times New Roman" panose="02020603050405020304" pitchFamily="18" charset="0"/>
              <a:cs typeface="Times New Roman" panose="02020603050405020304" pitchFamily="18" charset="0"/>
            </a:endParaRPr>
          </a:p>
        </p:txBody>
      </p:sp>
      <p:sp>
        <p:nvSpPr>
          <p:cNvPr id="5" name="İçerik Yer Tutucusu 4"/>
          <p:cNvSpPr>
            <a:spLocks noGrp="1"/>
          </p:cNvSpPr>
          <p:nvPr>
            <p:ph idx="1"/>
          </p:nvPr>
        </p:nvSpPr>
        <p:spPr>
          <a:xfrm>
            <a:off x="1220115" y="1753931"/>
            <a:ext cx="8935940" cy="4351337"/>
          </a:xfrm>
        </p:spPr>
        <p:txBody>
          <a:bodyPr>
            <a:normAutofit lnSpcReduction="10000"/>
          </a:bodyPr>
          <a:lstStyle/>
          <a:p>
            <a:pPr marL="0" indent="0" algn="just">
              <a:lnSpc>
                <a:spcPct val="115000"/>
              </a:lnSpc>
              <a:spcAft>
                <a:spcPts val="1000"/>
              </a:spcAft>
              <a:buNone/>
            </a:pPr>
            <a:r>
              <a:rPr lang="tr-TR" sz="2200" b="1" dirty="0">
                <a:latin typeface="Times New Roman" panose="02020603050405020304" pitchFamily="18" charset="0"/>
                <a:ea typeface="Calibri"/>
                <a:cs typeface="Times New Roman" panose="02020603050405020304" pitchFamily="18" charset="0"/>
              </a:rPr>
              <a:t>Harcama yetkilileri, yardımcıları veya hiyerarşik olarak kendisine en yakın üst kademe yöneticileri arasından bir veya daha fazla sayıda gerçekleştirme görevlisini ödeme emri belgesi düzenlemekle görevlendirir. </a:t>
            </a:r>
            <a:endParaRPr lang="tr-TR" sz="2200" b="1" dirty="0" smtClean="0">
              <a:latin typeface="Times New Roman" panose="02020603050405020304" pitchFamily="18" charset="0"/>
              <a:ea typeface="Calibri"/>
              <a:cs typeface="Times New Roman" panose="02020603050405020304" pitchFamily="18" charset="0"/>
            </a:endParaRPr>
          </a:p>
          <a:p>
            <a:pPr marL="0" indent="0" algn="just">
              <a:lnSpc>
                <a:spcPct val="115000"/>
              </a:lnSpc>
              <a:spcAft>
                <a:spcPts val="1000"/>
              </a:spcAft>
              <a:buNone/>
            </a:pPr>
            <a:r>
              <a:rPr lang="tr-TR" sz="2200" b="1" dirty="0" smtClean="0">
                <a:latin typeface="Times New Roman" panose="02020603050405020304" pitchFamily="18" charset="0"/>
                <a:ea typeface="Calibri"/>
                <a:cs typeface="Times New Roman" panose="02020603050405020304" pitchFamily="18" charset="0"/>
              </a:rPr>
              <a:t>Ödeme </a:t>
            </a:r>
            <a:r>
              <a:rPr lang="tr-TR" sz="2200" b="1" dirty="0">
                <a:latin typeface="Times New Roman" panose="02020603050405020304" pitchFamily="18" charset="0"/>
                <a:ea typeface="Calibri"/>
                <a:cs typeface="Times New Roman" panose="02020603050405020304" pitchFamily="18" charset="0"/>
              </a:rPr>
              <a:t>emri belgesini düzenlemekle görevlendirilen gerçekleştirme görevlileri, ödeme emri belgesi ve eki belgeler üzerinde ön malî kontrol yaparlar. </a:t>
            </a:r>
            <a:endParaRPr lang="tr-TR" sz="2200" b="1" dirty="0" smtClean="0">
              <a:latin typeface="Times New Roman" panose="02020603050405020304" pitchFamily="18" charset="0"/>
              <a:ea typeface="Calibri"/>
              <a:cs typeface="Times New Roman" panose="02020603050405020304" pitchFamily="18" charset="0"/>
            </a:endParaRPr>
          </a:p>
          <a:p>
            <a:pPr marL="0" indent="0" algn="just">
              <a:lnSpc>
                <a:spcPct val="115000"/>
              </a:lnSpc>
              <a:spcAft>
                <a:spcPts val="1000"/>
              </a:spcAft>
              <a:buNone/>
            </a:pPr>
            <a:r>
              <a:rPr lang="tr-TR" sz="2200" b="1" dirty="0" smtClean="0">
                <a:latin typeface="Times New Roman" panose="02020603050405020304" pitchFamily="18" charset="0"/>
                <a:ea typeface="Calibri"/>
                <a:cs typeface="Times New Roman" panose="02020603050405020304" pitchFamily="18" charset="0"/>
              </a:rPr>
              <a:t>Bu </a:t>
            </a:r>
            <a:r>
              <a:rPr lang="tr-TR" sz="2200" b="1" dirty="0">
                <a:latin typeface="Times New Roman" panose="02020603050405020304" pitchFamily="18" charset="0"/>
                <a:ea typeface="Calibri"/>
                <a:cs typeface="Times New Roman" panose="02020603050405020304" pitchFamily="18" charset="0"/>
              </a:rPr>
              <a:t>gerçekleştirme görevlileri tarafından yapılan kontrol sonucunda, ödeme emri belgesi üzerine “</a:t>
            </a:r>
            <a:r>
              <a:rPr lang="tr-TR" sz="2200" b="1" dirty="0">
                <a:solidFill>
                  <a:srgbClr val="FF0000"/>
                </a:solidFill>
                <a:latin typeface="Times New Roman" panose="02020603050405020304" pitchFamily="18" charset="0"/>
                <a:ea typeface="Calibri"/>
                <a:cs typeface="Times New Roman" panose="02020603050405020304" pitchFamily="18" charset="0"/>
              </a:rPr>
              <a:t>Kontrol edilmiş ve uygun görülmüştür</a:t>
            </a:r>
            <a:r>
              <a:rPr lang="tr-TR" sz="2200" b="1" dirty="0">
                <a:latin typeface="Times New Roman" panose="02020603050405020304" pitchFamily="18" charset="0"/>
                <a:ea typeface="Calibri"/>
                <a:cs typeface="Times New Roman" panose="02020603050405020304" pitchFamily="18" charset="0"/>
              </a:rPr>
              <a:t>” şerhi düşülerek imzalanır.</a:t>
            </a:r>
          </a:p>
          <a:p>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6459" y="4794869"/>
            <a:ext cx="2447679" cy="2063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34122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p14="http://schemas.microsoft.com/office/powerpoint/2010/main" val="1423216554"/>
              </p:ext>
            </p:extLst>
          </p:nvPr>
        </p:nvGraphicFramePr>
        <p:xfrm>
          <a:off x="2910626" y="634308"/>
          <a:ext cx="5937160" cy="1220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9091" name="Line 5"/>
          <p:cNvSpPr>
            <a:spLocks noChangeShapeType="1"/>
          </p:cNvSpPr>
          <p:nvPr/>
        </p:nvSpPr>
        <p:spPr bwMode="auto">
          <a:xfrm flipH="1">
            <a:off x="3478572" y="2044111"/>
            <a:ext cx="1152525" cy="10080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9092" name="Line 6"/>
          <p:cNvSpPr>
            <a:spLocks noChangeShapeType="1"/>
          </p:cNvSpPr>
          <p:nvPr/>
        </p:nvSpPr>
        <p:spPr bwMode="auto">
          <a:xfrm>
            <a:off x="6993228" y="2042140"/>
            <a:ext cx="1295445" cy="11735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9093" name="Text Box 7"/>
          <p:cNvSpPr txBox="1">
            <a:spLocks noChangeArrowheads="1"/>
          </p:cNvSpPr>
          <p:nvPr/>
        </p:nvSpPr>
        <p:spPr bwMode="auto">
          <a:xfrm>
            <a:off x="2711451" y="3357563"/>
            <a:ext cx="24479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itchFamily="18" charset="0"/>
              </a:defRPr>
            </a:lvl2pPr>
            <a:lvl3pPr marL="1143000" indent="-228600" eaLnBrk="0" hangingPunct="0">
              <a:spcBef>
                <a:spcPct val="20000"/>
              </a:spcBef>
              <a:buClr>
                <a:srgbClr val="E0752F"/>
              </a:buClr>
              <a:buSzPct val="60000"/>
              <a:buFont typeface="Wingdings" panose="05000000000000000000" pitchFamily="2" charset="2"/>
              <a:buChar char=""/>
              <a:defRPr>
                <a:solidFill>
                  <a:schemeClr val="tx1"/>
                </a:solidFill>
                <a:latin typeface="Century Schoolbook" pitchFamily="18" charset="0"/>
              </a:defRPr>
            </a:lvl3pPr>
            <a:lvl4pPr marL="1600200" indent="-228600" eaLnBrk="0" hangingPunct="0">
              <a:spcBef>
                <a:spcPct val="20000"/>
              </a:spcBef>
              <a:buClr>
                <a:srgbClr val="FEC3AE"/>
              </a:buClr>
              <a:buSzPct val="60000"/>
              <a:buFont typeface="Wingdings" panose="05000000000000000000" pitchFamily="2" charset="2"/>
              <a:buChar char=""/>
              <a:defRPr>
                <a:solidFill>
                  <a:schemeClr val="tx1"/>
                </a:solidFill>
                <a:latin typeface="Century Schoolbook"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itchFamily="18" charset="0"/>
              </a:defRPr>
            </a:lvl9pPr>
          </a:lstStyle>
          <a:p>
            <a:pPr eaLnBrk="1" hangingPunct="1">
              <a:spcBef>
                <a:spcPct val="50000"/>
              </a:spcBef>
              <a:buClr>
                <a:schemeClr val="hlink"/>
              </a:buClr>
              <a:buSzTx/>
              <a:buFont typeface="Wingdings" panose="05000000000000000000" pitchFamily="2" charset="2"/>
              <a:buChar char="v"/>
            </a:pPr>
            <a:endParaRPr lang="tr-TR" altLang="tr-TR" sz="1600">
              <a:solidFill>
                <a:schemeClr val="accent2"/>
              </a:solidFill>
              <a:latin typeface="Comic Sans MS" panose="030F0702030302020204" pitchFamily="66" charset="0"/>
              <a:cs typeface="Arial" panose="020B0604020202020204" pitchFamily="34" charset="0"/>
            </a:endParaRPr>
          </a:p>
        </p:txBody>
      </p:sp>
      <p:graphicFrame>
        <p:nvGraphicFramePr>
          <p:cNvPr id="2" name="Diyagram 1"/>
          <p:cNvGraphicFramePr/>
          <p:nvPr>
            <p:extLst>
              <p:ext uri="{D42A27DB-BD31-4B8C-83A1-F6EECF244321}">
                <p14:modId xmlns:p14="http://schemas.microsoft.com/office/powerpoint/2010/main" val="3490250145"/>
              </p:ext>
            </p:extLst>
          </p:nvPr>
        </p:nvGraphicFramePr>
        <p:xfrm>
          <a:off x="613570" y="3431013"/>
          <a:ext cx="4195762" cy="223269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3" name="Diyagram 2"/>
          <p:cNvGraphicFramePr/>
          <p:nvPr>
            <p:extLst>
              <p:ext uri="{D42A27DB-BD31-4B8C-83A1-F6EECF244321}">
                <p14:modId xmlns:p14="http://schemas.microsoft.com/office/powerpoint/2010/main" val="4021335125"/>
              </p:ext>
            </p:extLst>
          </p:nvPr>
        </p:nvGraphicFramePr>
        <p:xfrm>
          <a:off x="6649054" y="3396080"/>
          <a:ext cx="4140200" cy="271756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2226493755"/>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52062" y="630843"/>
            <a:ext cx="10515600" cy="1325562"/>
          </a:xfrm>
        </p:spPr>
        <p:txBody>
          <a:bodyPr>
            <a:normAutofit/>
          </a:bodyPr>
          <a:lstStyle/>
          <a:p>
            <a:pPr algn="ctr"/>
            <a:r>
              <a:rPr lang="tr-TR" altLang="tr-TR" b="1" dirty="0" smtClean="0">
                <a:solidFill>
                  <a:srgbClr val="C00000"/>
                </a:solidFill>
                <a:latin typeface="Times New Roman" panose="02020603050405020304" pitchFamily="18" charset="0"/>
                <a:cs typeface="Times New Roman" panose="02020603050405020304" pitchFamily="18" charset="0"/>
              </a:rPr>
              <a:t>YÜKLENMEYE GİRİŞİLMESİ </a:t>
            </a:r>
            <a:endParaRPr lang="tr-TR" b="1" dirty="0">
              <a:solidFill>
                <a:srgbClr val="C00000"/>
              </a:solidFill>
              <a:latin typeface="Times New Roman" panose="02020603050405020304" pitchFamily="18" charset="0"/>
              <a:cs typeface="Times New Roman" panose="02020603050405020304" pitchFamily="18" charset="0"/>
            </a:endParaRPr>
          </a:p>
        </p:txBody>
      </p:sp>
      <p:graphicFrame>
        <p:nvGraphicFramePr>
          <p:cNvPr id="4" name="Diyagram 3"/>
          <p:cNvGraphicFramePr/>
          <p:nvPr>
            <p:extLst>
              <p:ext uri="{D42A27DB-BD31-4B8C-83A1-F6EECF244321}">
                <p14:modId xmlns:p14="http://schemas.microsoft.com/office/powerpoint/2010/main" val="459731387"/>
              </p:ext>
            </p:extLst>
          </p:nvPr>
        </p:nvGraphicFramePr>
        <p:xfrm>
          <a:off x="1533994" y="2035141"/>
          <a:ext cx="10530759" cy="35394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36828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27069" y="1281344"/>
            <a:ext cx="8915400" cy="3777622"/>
          </a:xfrm>
        </p:spPr>
        <p:txBody>
          <a:bodyPr>
            <a:normAutofit/>
          </a:bodyPr>
          <a:lstStyle/>
          <a:p>
            <a:r>
              <a:rPr lang="tr-TR" sz="2400" b="1" dirty="0">
                <a:latin typeface="Times New Roman" panose="02020603050405020304" pitchFamily="18" charset="0"/>
                <a:cs typeface="Times New Roman" panose="02020603050405020304" pitchFamily="18" charset="0"/>
              </a:rPr>
              <a:t>Kamu harcama yönetim sistemi, kamu kaynaklarının yönetimiyle ilgili kararların nasıl alınacağına ve uygulanacağına ilişkin kuralları ve yöntemleri içeren sistemdir</a:t>
            </a:r>
            <a:r>
              <a:rPr lang="tr-TR" sz="2400" b="1" dirty="0" smtClean="0">
                <a:latin typeface="Times New Roman" panose="02020603050405020304" pitchFamily="18" charset="0"/>
                <a:cs typeface="Times New Roman" panose="02020603050405020304" pitchFamily="18" charset="0"/>
              </a:rPr>
              <a:t>.</a:t>
            </a:r>
            <a:endParaRPr lang="tr-TR" sz="2400" b="1" dirty="0">
              <a:latin typeface="Times New Roman" panose="02020603050405020304" pitchFamily="18" charset="0"/>
              <a:cs typeface="Times New Roman" panose="02020603050405020304" pitchFamily="18" charset="0"/>
            </a:endParaRPr>
          </a:p>
          <a:p>
            <a:r>
              <a:rPr lang="tr-TR" sz="2400" b="1" dirty="0">
                <a:latin typeface="Times New Roman" panose="02020603050405020304" pitchFamily="18" charset="0"/>
                <a:cs typeface="Times New Roman" panose="02020603050405020304" pitchFamily="18" charset="0"/>
              </a:rPr>
              <a:t>Sistem 4 ana unsurdan meydana gelir:</a:t>
            </a:r>
          </a:p>
          <a:p>
            <a:r>
              <a:rPr lang="tr-TR" sz="2400" b="1" dirty="0">
                <a:latin typeface="Times New Roman" panose="02020603050405020304" pitchFamily="18" charset="0"/>
                <a:cs typeface="Times New Roman" panose="02020603050405020304" pitchFamily="18" charset="0"/>
              </a:rPr>
              <a:t>Planlama</a:t>
            </a:r>
          </a:p>
          <a:p>
            <a:r>
              <a:rPr lang="tr-TR" sz="2400" b="1" dirty="0">
                <a:latin typeface="Times New Roman" panose="02020603050405020304" pitchFamily="18" charset="0"/>
                <a:cs typeface="Times New Roman" panose="02020603050405020304" pitchFamily="18" charset="0"/>
              </a:rPr>
              <a:t>Bütçeleme </a:t>
            </a:r>
          </a:p>
          <a:p>
            <a:r>
              <a:rPr lang="tr-TR" sz="2400" b="1" dirty="0">
                <a:latin typeface="Times New Roman" panose="02020603050405020304" pitchFamily="18" charset="0"/>
                <a:cs typeface="Times New Roman" panose="02020603050405020304" pitchFamily="18" charset="0"/>
              </a:rPr>
              <a:t>Harcama</a:t>
            </a:r>
          </a:p>
          <a:p>
            <a:r>
              <a:rPr lang="tr-TR" sz="2400" b="1" dirty="0">
                <a:latin typeface="Times New Roman" panose="02020603050405020304" pitchFamily="18" charset="0"/>
                <a:cs typeface="Times New Roman" panose="02020603050405020304" pitchFamily="18" charset="0"/>
              </a:rPr>
              <a:t>Kontrol ve denetim</a:t>
            </a:r>
          </a:p>
          <a:p>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78335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23177" y="670353"/>
            <a:ext cx="10515600" cy="1325562"/>
          </a:xfrm>
        </p:spPr>
        <p:txBody>
          <a:bodyPr>
            <a:normAutofit/>
          </a:bodyPr>
          <a:lstStyle/>
          <a:p>
            <a:pPr algn="ctr"/>
            <a:r>
              <a:rPr lang="tr-TR" altLang="tr-TR" b="1" dirty="0" smtClean="0">
                <a:solidFill>
                  <a:srgbClr val="C00000"/>
                </a:solidFill>
                <a:latin typeface="Times New Roman" panose="02020603050405020304" pitchFamily="18" charset="0"/>
                <a:cs typeface="Times New Roman" panose="02020603050405020304" pitchFamily="18" charset="0"/>
              </a:rPr>
              <a:t>YÜKLENMEYE GİRİŞİLMESİ </a:t>
            </a:r>
            <a:endParaRPr lang="tr-TR" b="1" dirty="0">
              <a:solidFill>
                <a:srgbClr val="C00000"/>
              </a:solidFill>
              <a:latin typeface="Times New Roman" panose="02020603050405020304" pitchFamily="18" charset="0"/>
              <a:cs typeface="Times New Roman" panose="02020603050405020304" pitchFamily="18" charset="0"/>
            </a:endParaRPr>
          </a:p>
        </p:txBody>
      </p:sp>
      <p:graphicFrame>
        <p:nvGraphicFramePr>
          <p:cNvPr id="4" name="Diyagram 3"/>
          <p:cNvGraphicFramePr/>
          <p:nvPr>
            <p:extLst>
              <p:ext uri="{D42A27DB-BD31-4B8C-83A1-F6EECF244321}">
                <p14:modId xmlns:p14="http://schemas.microsoft.com/office/powerpoint/2010/main" val="2563035610"/>
              </p:ext>
            </p:extLst>
          </p:nvPr>
        </p:nvGraphicFramePr>
        <p:xfrm>
          <a:off x="1916147" y="1796949"/>
          <a:ext cx="9309885" cy="3907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48628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1362721" y="614335"/>
            <a:ext cx="9480412" cy="1038037"/>
          </a:xfrm>
        </p:spPr>
        <p:txBody>
          <a:bodyPr>
            <a:normAutofit/>
          </a:bodyPr>
          <a:lstStyle/>
          <a:p>
            <a:pPr algn="ctr"/>
            <a:r>
              <a:rPr lang="tr-TR" sz="4000" b="1" dirty="0">
                <a:solidFill>
                  <a:srgbClr val="C00000"/>
                </a:solidFill>
                <a:latin typeface="Times New Roman" panose="02020603050405020304" pitchFamily="18" charset="0"/>
                <a:cs typeface="Times New Roman" panose="02020603050405020304" pitchFamily="18" charset="0"/>
              </a:rPr>
              <a:t>Ertesi </a:t>
            </a:r>
            <a:r>
              <a:rPr lang="tr-TR" sz="4000" b="1" dirty="0" smtClean="0">
                <a:solidFill>
                  <a:srgbClr val="C00000"/>
                </a:solidFill>
                <a:latin typeface="Times New Roman" panose="02020603050405020304" pitchFamily="18" charset="0"/>
                <a:cs typeface="Times New Roman" panose="02020603050405020304" pitchFamily="18" charset="0"/>
              </a:rPr>
              <a:t>Yıla Geçen Yüklenme </a:t>
            </a:r>
            <a:endParaRPr lang="tr-TR" sz="40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7" name="İçerik Yer Tutucusu 6"/>
          <p:cNvGraphicFramePr>
            <a:graphicFrameLocks noGrp="1"/>
          </p:cNvGraphicFramePr>
          <p:nvPr>
            <p:ph idx="1"/>
            <p:extLst>
              <p:ext uri="{D42A27DB-BD31-4B8C-83A1-F6EECF244321}">
                <p14:modId xmlns:p14="http://schemas.microsoft.com/office/powerpoint/2010/main" val="1699667513"/>
              </p:ext>
            </p:extLst>
          </p:nvPr>
        </p:nvGraphicFramePr>
        <p:xfrm>
          <a:off x="845127" y="1403797"/>
          <a:ext cx="10515600" cy="49197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93479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1319571" y="637619"/>
            <a:ext cx="10253717" cy="1086151"/>
          </a:xfrm>
        </p:spPr>
        <p:txBody>
          <a:bodyPr>
            <a:noAutofit/>
          </a:bodyPr>
          <a:lstStyle/>
          <a:p>
            <a:pPr algn="ctr"/>
            <a:r>
              <a:rPr lang="tr-TR" sz="4000" b="1" dirty="0">
                <a:solidFill>
                  <a:srgbClr val="C00000"/>
                </a:solidFill>
                <a:latin typeface="Times New Roman" panose="02020603050405020304" pitchFamily="18" charset="0"/>
                <a:cs typeface="Times New Roman" panose="02020603050405020304" pitchFamily="18" charset="0"/>
              </a:rPr>
              <a:t>Gelecek </a:t>
            </a:r>
            <a:r>
              <a:rPr lang="tr-TR" sz="4000" b="1" dirty="0" smtClean="0">
                <a:solidFill>
                  <a:srgbClr val="C00000"/>
                </a:solidFill>
                <a:latin typeface="Times New Roman" panose="02020603050405020304" pitchFamily="18" charset="0"/>
                <a:cs typeface="Times New Roman" panose="02020603050405020304" pitchFamily="18" charset="0"/>
              </a:rPr>
              <a:t>Yıllara Yaygın Yüklenmeler </a:t>
            </a:r>
            <a:endParaRPr lang="tr-TR" sz="40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2" name="İçerik Yer Tutucusu 1"/>
          <p:cNvGraphicFramePr>
            <a:graphicFrameLocks noGrp="1"/>
          </p:cNvGraphicFramePr>
          <p:nvPr>
            <p:ph idx="1"/>
            <p:extLst>
              <p:ext uri="{D42A27DB-BD31-4B8C-83A1-F6EECF244321}">
                <p14:modId xmlns:p14="http://schemas.microsoft.com/office/powerpoint/2010/main" val="2581618657"/>
              </p:ext>
            </p:extLst>
          </p:nvPr>
        </p:nvGraphicFramePr>
        <p:xfrm>
          <a:off x="845127" y="1828800"/>
          <a:ext cx="105156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02918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1334027" y="627714"/>
            <a:ext cx="9706448" cy="876444"/>
          </a:xfrm>
        </p:spPr>
        <p:txBody>
          <a:bodyPr>
            <a:noAutofit/>
          </a:bodyPr>
          <a:lstStyle/>
          <a:p>
            <a:pPr algn="ctr"/>
            <a:r>
              <a:rPr lang="tr-TR" sz="4000" b="1" dirty="0">
                <a:solidFill>
                  <a:srgbClr val="C00000"/>
                </a:solidFill>
                <a:latin typeface="Times New Roman" panose="02020603050405020304" pitchFamily="18" charset="0"/>
                <a:cs typeface="Times New Roman" panose="02020603050405020304" pitchFamily="18" charset="0"/>
              </a:rPr>
              <a:t>Harcama </a:t>
            </a:r>
            <a:r>
              <a:rPr lang="tr-TR" sz="4000" b="1" dirty="0" smtClean="0">
                <a:solidFill>
                  <a:srgbClr val="C00000"/>
                </a:solidFill>
                <a:latin typeface="Times New Roman" panose="02020603050405020304" pitchFamily="18" charset="0"/>
                <a:cs typeface="Times New Roman" panose="02020603050405020304" pitchFamily="18" charset="0"/>
              </a:rPr>
              <a:t>Talimatı </a:t>
            </a:r>
            <a:r>
              <a:rPr lang="tr-TR" sz="4000" b="1" dirty="0">
                <a:solidFill>
                  <a:srgbClr val="C00000"/>
                </a:solidFill>
                <a:latin typeface="Times New Roman" panose="02020603050405020304" pitchFamily="18" charset="0"/>
                <a:cs typeface="Times New Roman" panose="02020603050405020304" pitchFamily="18" charset="0"/>
              </a:rPr>
              <a:t>ve </a:t>
            </a:r>
            <a:r>
              <a:rPr lang="tr-TR" sz="4000" b="1" dirty="0" smtClean="0">
                <a:solidFill>
                  <a:srgbClr val="C00000"/>
                </a:solidFill>
                <a:latin typeface="Times New Roman" panose="02020603050405020304" pitchFamily="18" charset="0"/>
                <a:cs typeface="Times New Roman" panose="02020603050405020304" pitchFamily="18" charset="0"/>
              </a:rPr>
              <a:t>Sorumluluk </a:t>
            </a:r>
            <a:endParaRPr lang="tr-TR" sz="40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2" name="İçerik Yer Tutucusu 1"/>
          <p:cNvGraphicFramePr>
            <a:graphicFrameLocks noGrp="1"/>
          </p:cNvGraphicFramePr>
          <p:nvPr>
            <p:ph idx="1"/>
            <p:extLst>
              <p:ext uri="{D42A27DB-BD31-4B8C-83A1-F6EECF244321}">
                <p14:modId xmlns:p14="http://schemas.microsoft.com/office/powerpoint/2010/main" val="2840957921"/>
              </p:ext>
            </p:extLst>
          </p:nvPr>
        </p:nvGraphicFramePr>
        <p:xfrm>
          <a:off x="845127" y="1828800"/>
          <a:ext cx="10515600"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423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27340" y="608224"/>
            <a:ext cx="10515600" cy="1325562"/>
          </a:xfrm>
        </p:spPr>
        <p:txBody>
          <a:bodyPr>
            <a:normAutofit/>
          </a:bodyPr>
          <a:lstStyle/>
          <a:p>
            <a:pPr algn="ctr"/>
            <a:r>
              <a:rPr lang="tr-TR" sz="4000" b="1" dirty="0" smtClean="0">
                <a:solidFill>
                  <a:srgbClr val="C00000"/>
                </a:solidFill>
                <a:latin typeface="Times New Roman" panose="02020603050405020304" pitchFamily="18" charset="0"/>
                <a:cs typeface="Times New Roman" panose="02020603050405020304" pitchFamily="18" charset="0"/>
              </a:rPr>
              <a:t>GİDERİN GERÇEKLEŞTİRİLMESİ </a:t>
            </a:r>
            <a:endParaRPr lang="tr-TR" sz="40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5" name="Diyagram 4"/>
          <p:cNvGraphicFramePr/>
          <p:nvPr>
            <p:extLst>
              <p:ext uri="{D42A27DB-BD31-4B8C-83A1-F6EECF244321}">
                <p14:modId xmlns:p14="http://schemas.microsoft.com/office/powerpoint/2010/main" val="3430579054"/>
              </p:ext>
            </p:extLst>
          </p:nvPr>
        </p:nvGraphicFramePr>
        <p:xfrm>
          <a:off x="759125" y="2464142"/>
          <a:ext cx="10852030" cy="32162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10596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1608239" y="666540"/>
            <a:ext cx="10267666" cy="1325562"/>
          </a:xfrm>
        </p:spPr>
        <p:txBody>
          <a:bodyPr>
            <a:noAutofit/>
          </a:bodyPr>
          <a:lstStyle/>
          <a:p>
            <a:pPr algn="ctr"/>
            <a:r>
              <a:rPr lang="tr-TR" b="1" dirty="0" smtClean="0">
                <a:solidFill>
                  <a:srgbClr val="C00000"/>
                </a:solidFill>
                <a:latin typeface="Times New Roman" panose="02020603050405020304" pitchFamily="18" charset="0"/>
                <a:cs typeface="Times New Roman" panose="02020603050405020304" pitchFamily="18" charset="0"/>
              </a:rPr>
              <a:t>Ödenemeyen Giderler Ve </a:t>
            </a:r>
            <a:r>
              <a:rPr lang="tr-TR" b="1" dirty="0" err="1" smtClean="0">
                <a:solidFill>
                  <a:srgbClr val="C00000"/>
                </a:solidFill>
                <a:latin typeface="Times New Roman" panose="02020603050405020304" pitchFamily="18" charset="0"/>
                <a:cs typeface="Times New Roman" panose="02020603050405020304" pitchFamily="18" charset="0"/>
              </a:rPr>
              <a:t>Bütçeleştirilmiş</a:t>
            </a:r>
            <a:r>
              <a:rPr lang="tr-TR" b="1" dirty="0">
                <a:solidFill>
                  <a:srgbClr val="C00000"/>
                </a:solidFill>
                <a:latin typeface="Times New Roman" panose="02020603050405020304" pitchFamily="18" charset="0"/>
                <a:cs typeface="Times New Roman" panose="02020603050405020304" pitchFamily="18" charset="0"/>
              </a:rPr>
              <a:t> </a:t>
            </a:r>
            <a:r>
              <a:rPr lang="tr-TR" b="1" dirty="0" smtClean="0">
                <a:solidFill>
                  <a:srgbClr val="C00000"/>
                </a:solidFill>
                <a:latin typeface="Times New Roman" panose="02020603050405020304" pitchFamily="18" charset="0"/>
                <a:cs typeface="Times New Roman" panose="02020603050405020304" pitchFamily="18" charset="0"/>
              </a:rPr>
              <a:t>Borçlar</a:t>
            </a:r>
            <a:endParaRPr lang="tr-TR" b="1" dirty="0">
              <a:solidFill>
                <a:srgbClr val="C00000"/>
              </a:solidFill>
              <a:latin typeface="Times New Roman" panose="02020603050405020304" pitchFamily="18" charset="0"/>
              <a:cs typeface="Times New Roman" panose="02020603050405020304" pitchFamily="18" charset="0"/>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821217620"/>
              </p:ext>
            </p:extLst>
          </p:nvPr>
        </p:nvGraphicFramePr>
        <p:xfrm>
          <a:off x="1706261" y="2121763"/>
          <a:ext cx="8964698"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095190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1750603523"/>
              </p:ext>
            </p:extLst>
          </p:nvPr>
        </p:nvGraphicFramePr>
        <p:xfrm>
          <a:off x="1999224" y="1402673"/>
          <a:ext cx="8254485" cy="4660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17128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2731278688"/>
              </p:ext>
            </p:extLst>
          </p:nvPr>
        </p:nvGraphicFramePr>
        <p:xfrm>
          <a:off x="1874936" y="1553593"/>
          <a:ext cx="8875923" cy="47069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271942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57936" y="555901"/>
            <a:ext cx="9613814" cy="944425"/>
          </a:xfrm>
        </p:spPr>
        <p:txBody>
          <a:bodyPr>
            <a:normAutofit/>
          </a:bodyPr>
          <a:lstStyle/>
          <a:p>
            <a:pPr algn="ctr"/>
            <a:r>
              <a:rPr lang="tr-TR" sz="4000" b="1" dirty="0">
                <a:solidFill>
                  <a:srgbClr val="C00000"/>
                </a:solidFill>
                <a:latin typeface="Times New Roman" panose="02020603050405020304" pitchFamily="18" charset="0"/>
                <a:cs typeface="Times New Roman" panose="02020603050405020304" pitchFamily="18" charset="0"/>
              </a:rPr>
              <a:t>Muhasebe S</a:t>
            </a:r>
            <a:r>
              <a:rPr lang="tr-TR" sz="4000" b="1" dirty="0" smtClean="0">
                <a:solidFill>
                  <a:srgbClr val="C00000"/>
                </a:solidFill>
                <a:latin typeface="Times New Roman" panose="02020603050405020304" pitchFamily="18" charset="0"/>
                <a:cs typeface="Times New Roman" panose="02020603050405020304" pitchFamily="18" charset="0"/>
              </a:rPr>
              <a:t>istemi </a:t>
            </a:r>
            <a:endParaRPr lang="tr-TR" sz="40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77371165"/>
              </p:ext>
            </p:extLst>
          </p:nvPr>
        </p:nvGraphicFramePr>
        <p:xfrm>
          <a:off x="1670750" y="1651246"/>
          <a:ext cx="8893677"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514672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873188" y="605653"/>
            <a:ext cx="8596668" cy="1320800"/>
          </a:xfrm>
        </p:spPr>
        <p:txBody>
          <a:bodyPr>
            <a:normAutofit/>
          </a:bodyPr>
          <a:lstStyle/>
          <a:p>
            <a:r>
              <a:rPr lang="tr-TR" sz="4000" b="1" dirty="0">
                <a:solidFill>
                  <a:srgbClr val="C00000"/>
                </a:solidFill>
                <a:latin typeface="Times New Roman" panose="02020603050405020304" pitchFamily="18" charset="0"/>
                <a:cs typeface="Times New Roman" panose="02020603050405020304" pitchFamily="18" charset="0"/>
              </a:rPr>
              <a:t>Kayıt </a:t>
            </a:r>
            <a:r>
              <a:rPr lang="tr-TR" sz="4000" b="1" dirty="0" smtClean="0">
                <a:solidFill>
                  <a:srgbClr val="C00000"/>
                </a:solidFill>
                <a:latin typeface="Times New Roman" panose="02020603050405020304" pitchFamily="18" charset="0"/>
                <a:cs typeface="Times New Roman" panose="02020603050405020304" pitchFamily="18" charset="0"/>
              </a:rPr>
              <a:t>Zamanı </a:t>
            </a:r>
            <a:endParaRPr lang="tr-TR" sz="40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736333224"/>
              </p:ext>
            </p:extLst>
          </p:nvPr>
        </p:nvGraphicFramePr>
        <p:xfrm>
          <a:off x="1262377" y="1775534"/>
          <a:ext cx="10515600"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42920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5212729" y="327864"/>
            <a:ext cx="5431597" cy="6286000"/>
          </a:xfrm>
        </p:spPr>
        <p:txBody>
          <a:bodyPr>
            <a:normAutofit/>
          </a:bodyPr>
          <a:lstStyle/>
          <a:p>
            <a:pPr algn="just">
              <a:spcBef>
                <a:spcPts val="600"/>
              </a:spcBef>
              <a:defRPr/>
            </a:pPr>
            <a:endParaRPr lang="tr-TR" altLang="tr-TR" sz="2400" b="1" dirty="0" smtClean="0">
              <a:solidFill>
                <a:srgbClr val="003300"/>
              </a:solidFill>
              <a:latin typeface="Times New Roman" panose="02020603050405020304" pitchFamily="18" charset="0"/>
              <a:cs typeface="Times New Roman" panose="02020603050405020304" pitchFamily="18" charset="0"/>
            </a:endParaRPr>
          </a:p>
          <a:p>
            <a:pPr>
              <a:lnSpc>
                <a:spcPct val="110000"/>
              </a:lnSpc>
              <a:buFont typeface="Wingdings" panose="05000000000000000000" pitchFamily="2" charset="2"/>
              <a:buChar char="v"/>
            </a:pPr>
            <a:r>
              <a:rPr lang="tr-TR" sz="2400" b="1" dirty="0">
                <a:latin typeface="Times New Roman" panose="02020603050405020304" pitchFamily="18" charset="0"/>
                <a:cs typeface="Times New Roman" panose="02020603050405020304" pitchFamily="18" charset="0"/>
              </a:rPr>
              <a:t>Kanunun amacı, kalkınma planları ve programlarda yer alan politika ve hedefler doğrultusunda kamu kaynaklarının etkili, ekonomik ve verimli bir şekilde elde edilmesi ve kullanılmasını, hesap verebilirliği ve malî saydamlığı sağlamak üzere, kamu malî yönetiminin yapısını ve işleyişini, kamu </a:t>
            </a:r>
            <a:r>
              <a:rPr lang="tr-TR" sz="2400" b="1" dirty="0" smtClean="0">
                <a:latin typeface="Times New Roman" panose="02020603050405020304" pitchFamily="18" charset="0"/>
                <a:cs typeface="Times New Roman" panose="02020603050405020304" pitchFamily="18" charset="0"/>
              </a:rPr>
              <a:t>bütçelerinin hazırlanmasını</a:t>
            </a:r>
            <a:r>
              <a:rPr lang="tr-TR" sz="2400" b="1" dirty="0">
                <a:latin typeface="Times New Roman" panose="02020603050405020304" pitchFamily="18" charset="0"/>
                <a:cs typeface="Times New Roman" panose="02020603050405020304" pitchFamily="18" charset="0"/>
              </a:rPr>
              <a:t>, </a:t>
            </a:r>
            <a:r>
              <a:rPr lang="tr-TR" sz="2400" b="1" dirty="0" smtClean="0">
                <a:latin typeface="Times New Roman" panose="02020603050405020304" pitchFamily="18" charset="0"/>
                <a:cs typeface="Times New Roman" panose="02020603050405020304" pitchFamily="18" charset="0"/>
              </a:rPr>
              <a:t>uygulanmasını, tüm </a:t>
            </a:r>
            <a:r>
              <a:rPr lang="tr-TR" sz="2400" b="1" dirty="0">
                <a:latin typeface="Times New Roman" panose="02020603050405020304" pitchFamily="18" charset="0"/>
                <a:cs typeface="Times New Roman" panose="02020603050405020304" pitchFamily="18" charset="0"/>
              </a:rPr>
              <a:t>malî işlemlerin muhasebeleştirilmesini, </a:t>
            </a:r>
            <a:r>
              <a:rPr lang="tr-TR" sz="2400" b="1" dirty="0" smtClean="0">
                <a:latin typeface="Times New Roman" panose="02020603050405020304" pitchFamily="18" charset="0"/>
                <a:cs typeface="Times New Roman" panose="02020603050405020304" pitchFamily="18" charset="0"/>
              </a:rPr>
              <a:t>raporlanmasını ve </a:t>
            </a:r>
            <a:r>
              <a:rPr lang="tr-TR" sz="2400" b="1" dirty="0">
                <a:latin typeface="Times New Roman" panose="02020603050405020304" pitchFamily="18" charset="0"/>
                <a:cs typeface="Times New Roman" panose="02020603050405020304" pitchFamily="18" charset="0"/>
              </a:rPr>
              <a:t>malî kontrolü </a:t>
            </a:r>
            <a:r>
              <a:rPr lang="tr-TR" sz="2400" b="1" dirty="0" smtClean="0">
                <a:latin typeface="Times New Roman" panose="02020603050405020304" pitchFamily="18" charset="0"/>
                <a:cs typeface="Times New Roman" panose="02020603050405020304" pitchFamily="18" charset="0"/>
              </a:rPr>
              <a:t>düzenlemektir</a:t>
            </a:r>
            <a:r>
              <a:rPr lang="tr-TR" sz="2400" b="1" dirty="0">
                <a:latin typeface="Times New Roman" panose="02020603050405020304" pitchFamily="18" charset="0"/>
                <a:cs typeface="Times New Roman" panose="02020603050405020304" pitchFamily="18" charset="0"/>
              </a:rPr>
              <a:t>. </a:t>
            </a:r>
          </a:p>
          <a:p>
            <a:pPr marL="0" indent="0">
              <a:spcBef>
                <a:spcPts val="600"/>
              </a:spcBef>
              <a:buNone/>
              <a:defRPr/>
            </a:pPr>
            <a:endParaRPr lang="tr-TR" altLang="tr-TR" sz="2400" dirty="0">
              <a:solidFill>
                <a:srgbClr val="003300"/>
              </a:solidFill>
              <a:latin typeface="Times New Roman" panose="02020603050405020304" pitchFamily="18" charset="0"/>
              <a:cs typeface="Times New Roman" panose="02020603050405020304" pitchFamily="18" charset="0"/>
            </a:endParaRPr>
          </a:p>
          <a:p>
            <a:pPr>
              <a:defRPr/>
            </a:pPr>
            <a:endParaRPr lang="tr-TR" sz="2400" dirty="0">
              <a:latin typeface="Times New Roman" panose="02020603050405020304" pitchFamily="18" charset="0"/>
              <a:cs typeface="Times New Roman" panose="02020603050405020304" pitchFamily="18" charset="0"/>
            </a:endParaRPr>
          </a:p>
        </p:txBody>
      </p:sp>
      <p:pic>
        <p:nvPicPr>
          <p:cNvPr id="71682" name="irc_mi" descr="http://img.seosta.net/kitaplar/gerekceli-aciklamali-ve-ikincil-mevzuat-ilaveli-5018-sayilikamu-mali-yonetimi-ve-kontrol-kanunu.jpg">
            <a:hlinkClick r:id="rId3"/>
          </p:cNvPr>
          <p:cNvPicPr>
            <a:picLocks noChangeAspect="1" noChangeArrowheads="1"/>
          </p:cNvPicPr>
          <p:nvPr/>
        </p:nvPicPr>
        <p:blipFill>
          <a:blip r:embed="rId4" cstate="print"/>
          <a:srcRect l="-2016" t="31943" r="2016" b="16669"/>
          <a:stretch>
            <a:fillRect/>
          </a:stretch>
        </p:blipFill>
        <p:spPr bwMode="auto">
          <a:xfrm>
            <a:off x="1175174" y="1672537"/>
            <a:ext cx="3599934" cy="350339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67088091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70834" y="392392"/>
            <a:ext cx="9970248" cy="876444"/>
          </a:xfrm>
        </p:spPr>
        <p:txBody>
          <a:bodyPr>
            <a:noAutofit/>
          </a:bodyPr>
          <a:lstStyle/>
          <a:p>
            <a:pPr algn="ctr"/>
            <a:r>
              <a:rPr lang="tr-TR" sz="4000" b="1" dirty="0" smtClean="0">
                <a:solidFill>
                  <a:srgbClr val="C00000"/>
                </a:solidFill>
                <a:latin typeface="Times New Roman" panose="02020603050405020304" pitchFamily="18" charset="0"/>
                <a:cs typeface="Times New Roman" panose="02020603050405020304" pitchFamily="18" charset="0"/>
              </a:rPr>
              <a:t>Kamu Gelir Ve Giderlerinin Yılı Ve Mahsup Dönemi </a:t>
            </a:r>
            <a:endParaRPr lang="tr-TR" sz="40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49913184"/>
              </p:ext>
            </p:extLst>
          </p:nvPr>
        </p:nvGraphicFramePr>
        <p:xfrm>
          <a:off x="956807" y="1742877"/>
          <a:ext cx="10515600" cy="46652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780137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18612" y="490047"/>
            <a:ext cx="9061226" cy="979961"/>
          </a:xfrm>
        </p:spPr>
        <p:txBody>
          <a:bodyPr>
            <a:noAutofit/>
          </a:bodyPr>
          <a:lstStyle/>
          <a:p>
            <a:pPr algn="ctr"/>
            <a:r>
              <a:rPr lang="tr-TR" b="1" dirty="0" smtClean="0">
                <a:solidFill>
                  <a:srgbClr val="C00000"/>
                </a:solidFill>
                <a:latin typeface="Times New Roman" panose="02020603050405020304" pitchFamily="18" charset="0"/>
                <a:cs typeface="Times New Roman" panose="02020603050405020304" pitchFamily="18" charset="0"/>
              </a:rPr>
              <a:t>Kamu Gelir Ve Giderlerinin Yılı Ve Mahsup Dönemi </a:t>
            </a:r>
            <a:endParaRPr lang="tr-TR" b="1" dirty="0">
              <a:solidFill>
                <a:srgbClr val="C00000"/>
              </a:solidFill>
              <a:latin typeface="Times New Roman" panose="02020603050405020304" pitchFamily="18" charset="0"/>
              <a:cs typeface="Times New Roman" panose="02020603050405020304" pitchFamily="18"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040747706"/>
              </p:ext>
            </p:extLst>
          </p:nvPr>
        </p:nvGraphicFramePr>
        <p:xfrm>
          <a:off x="1970718" y="2120888"/>
          <a:ext cx="8842285" cy="43255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755672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88488" y="569946"/>
            <a:ext cx="10737874" cy="1325562"/>
          </a:xfrm>
        </p:spPr>
        <p:txBody>
          <a:bodyPr>
            <a:normAutofit/>
          </a:bodyPr>
          <a:lstStyle/>
          <a:p>
            <a:pPr algn="ctr"/>
            <a:r>
              <a:rPr lang="tr-TR" sz="4000" b="1" dirty="0">
                <a:solidFill>
                  <a:srgbClr val="C00000"/>
                </a:solidFill>
                <a:latin typeface="Times New Roman" panose="02020603050405020304" pitchFamily="18" charset="0"/>
                <a:cs typeface="Times New Roman" panose="02020603050405020304" pitchFamily="18" charset="0"/>
              </a:rPr>
              <a:t>Malî Hizmetler Birimi </a:t>
            </a:r>
            <a:endParaRPr lang="tr-TR" sz="4000" dirty="0">
              <a:solidFill>
                <a:srgbClr val="C00000"/>
              </a:solidFill>
              <a:latin typeface="Times New Roman" panose="02020603050405020304" pitchFamily="18" charset="0"/>
              <a:cs typeface="Times New Roman" panose="02020603050405020304" pitchFamily="18"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727874485"/>
              </p:ext>
            </p:extLst>
          </p:nvPr>
        </p:nvGraphicFramePr>
        <p:xfrm>
          <a:off x="2969348" y="1691322"/>
          <a:ext cx="6804967" cy="44888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4606" y="2194905"/>
            <a:ext cx="1636959" cy="1209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566207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1491449" y="645548"/>
            <a:ext cx="10124567" cy="1115796"/>
          </a:xfrm>
        </p:spPr>
        <p:txBody>
          <a:bodyPr>
            <a:noAutofit/>
          </a:bodyPr>
          <a:lstStyle/>
          <a:p>
            <a:pPr algn="ctr"/>
            <a:r>
              <a:rPr lang="tr-TR" sz="3600" b="1" dirty="0">
                <a:solidFill>
                  <a:srgbClr val="C00000"/>
                </a:solidFill>
                <a:latin typeface="Times New Roman" panose="02020603050405020304" pitchFamily="18" charset="0"/>
                <a:cs typeface="Times New Roman" panose="02020603050405020304" pitchFamily="18" charset="0"/>
              </a:rPr>
              <a:t>Muhasebe </a:t>
            </a:r>
            <a:r>
              <a:rPr lang="tr-TR" sz="3600" b="1" dirty="0" smtClean="0">
                <a:solidFill>
                  <a:srgbClr val="C00000"/>
                </a:solidFill>
                <a:latin typeface="Times New Roman" panose="02020603050405020304" pitchFamily="18" charset="0"/>
                <a:cs typeface="Times New Roman" panose="02020603050405020304" pitchFamily="18" charset="0"/>
              </a:rPr>
              <a:t>Hizmeti </a:t>
            </a:r>
            <a:r>
              <a:rPr lang="tr-TR" sz="3600" b="1" dirty="0">
                <a:solidFill>
                  <a:srgbClr val="C00000"/>
                </a:solidFill>
                <a:latin typeface="Times New Roman" panose="02020603050405020304" pitchFamily="18" charset="0"/>
                <a:cs typeface="Times New Roman" panose="02020603050405020304" pitchFamily="18" charset="0"/>
              </a:rPr>
              <a:t>ve </a:t>
            </a:r>
            <a:r>
              <a:rPr lang="tr-TR" sz="3600" b="1" dirty="0" smtClean="0">
                <a:solidFill>
                  <a:srgbClr val="C00000"/>
                </a:solidFill>
                <a:latin typeface="Times New Roman" panose="02020603050405020304" pitchFamily="18" charset="0"/>
                <a:cs typeface="Times New Roman" panose="02020603050405020304" pitchFamily="18" charset="0"/>
              </a:rPr>
              <a:t>Muhasebe Yetkilisinin Yetki </a:t>
            </a:r>
            <a:r>
              <a:rPr lang="tr-TR" sz="3600" b="1" dirty="0">
                <a:solidFill>
                  <a:srgbClr val="C00000"/>
                </a:solidFill>
                <a:latin typeface="Times New Roman" panose="02020603050405020304" pitchFamily="18" charset="0"/>
                <a:cs typeface="Times New Roman" panose="02020603050405020304" pitchFamily="18" charset="0"/>
              </a:rPr>
              <a:t>ve </a:t>
            </a:r>
            <a:r>
              <a:rPr lang="tr-TR" sz="3600" b="1" dirty="0" smtClean="0">
                <a:solidFill>
                  <a:srgbClr val="C00000"/>
                </a:solidFill>
                <a:latin typeface="Times New Roman" panose="02020603050405020304" pitchFamily="18" charset="0"/>
                <a:cs typeface="Times New Roman" panose="02020603050405020304" pitchFamily="18" charset="0"/>
              </a:rPr>
              <a:t>Sorumlulukları </a:t>
            </a:r>
            <a:endParaRPr lang="tr-TR" sz="3600" b="1" dirty="0">
              <a:solidFill>
                <a:srgbClr val="C00000"/>
              </a:solidFill>
              <a:latin typeface="Times New Roman" panose="02020603050405020304" pitchFamily="18" charset="0"/>
              <a:cs typeface="Times New Roman" panose="02020603050405020304" pitchFamily="18" charset="0"/>
            </a:endParaRPr>
          </a:p>
        </p:txBody>
      </p:sp>
      <p:sp>
        <p:nvSpPr>
          <p:cNvPr id="4" name="İçerik Yer Tutucusu 3"/>
          <p:cNvSpPr>
            <a:spLocks noGrp="1"/>
          </p:cNvSpPr>
          <p:nvPr>
            <p:ph idx="1"/>
          </p:nvPr>
        </p:nvSpPr>
        <p:spPr>
          <a:xfrm>
            <a:off x="858764" y="1800420"/>
            <a:ext cx="8596668" cy="4416088"/>
          </a:xfrm>
        </p:spPr>
        <p:txBody>
          <a:bodyPr>
            <a:normAutofit lnSpcReduction="10000"/>
          </a:bodyPr>
          <a:lstStyle/>
          <a:p>
            <a:pPr marL="0" indent="0" algn="just">
              <a:buNone/>
            </a:pPr>
            <a:r>
              <a:rPr lang="tr-TR" sz="2400" b="1" dirty="0" smtClean="0">
                <a:latin typeface="Times New Roman" panose="02020603050405020304" pitchFamily="18" charset="0"/>
                <a:cs typeface="Times New Roman" panose="02020603050405020304" pitchFamily="18" charset="0"/>
              </a:rPr>
              <a:t>Muhasebe </a:t>
            </a:r>
            <a:r>
              <a:rPr lang="tr-TR" sz="2400" b="1" dirty="0">
                <a:latin typeface="Times New Roman" panose="02020603050405020304" pitchFamily="18" charset="0"/>
                <a:cs typeface="Times New Roman" panose="02020603050405020304" pitchFamily="18" charset="0"/>
              </a:rPr>
              <a:t>hizmeti; </a:t>
            </a:r>
            <a:endParaRPr lang="tr-TR" sz="2400" b="1" dirty="0" smtClean="0">
              <a:latin typeface="Times New Roman" panose="02020603050405020304" pitchFamily="18" charset="0"/>
              <a:cs typeface="Times New Roman" panose="02020603050405020304" pitchFamily="18" charset="0"/>
            </a:endParaRPr>
          </a:p>
          <a:p>
            <a:pPr algn="just"/>
            <a:r>
              <a:rPr lang="tr-TR" sz="2400" b="1" dirty="0" smtClean="0">
                <a:latin typeface="Times New Roman" panose="02020603050405020304" pitchFamily="18" charset="0"/>
                <a:cs typeface="Times New Roman" panose="02020603050405020304" pitchFamily="18" charset="0"/>
              </a:rPr>
              <a:t>gelirlerin </a:t>
            </a:r>
            <a:r>
              <a:rPr lang="tr-TR" sz="2400" b="1" dirty="0">
                <a:latin typeface="Times New Roman" panose="02020603050405020304" pitchFamily="18" charset="0"/>
                <a:cs typeface="Times New Roman" panose="02020603050405020304" pitchFamily="18" charset="0"/>
              </a:rPr>
              <a:t>ve alacakların </a:t>
            </a:r>
            <a:r>
              <a:rPr lang="tr-TR" sz="2400" b="1" dirty="0" smtClean="0">
                <a:latin typeface="Times New Roman" panose="02020603050405020304" pitchFamily="18" charset="0"/>
                <a:cs typeface="Times New Roman" panose="02020603050405020304" pitchFamily="18" charset="0"/>
              </a:rPr>
              <a:t>tahsili, </a:t>
            </a:r>
          </a:p>
          <a:p>
            <a:pPr algn="just"/>
            <a:r>
              <a:rPr lang="tr-TR" sz="2400" b="1" dirty="0" smtClean="0">
                <a:latin typeface="Times New Roman" panose="02020603050405020304" pitchFamily="18" charset="0"/>
                <a:cs typeface="Times New Roman" panose="02020603050405020304" pitchFamily="18" charset="0"/>
              </a:rPr>
              <a:t>giderlerin </a:t>
            </a:r>
            <a:r>
              <a:rPr lang="tr-TR" sz="2400" b="1" dirty="0">
                <a:latin typeface="Times New Roman" panose="02020603050405020304" pitchFamily="18" charset="0"/>
                <a:cs typeface="Times New Roman" panose="02020603050405020304" pitchFamily="18" charset="0"/>
              </a:rPr>
              <a:t>hak sahiplerine ödenmesi, </a:t>
            </a:r>
            <a:endParaRPr lang="tr-TR" sz="2400" b="1" dirty="0" smtClean="0">
              <a:latin typeface="Times New Roman" panose="02020603050405020304" pitchFamily="18" charset="0"/>
              <a:cs typeface="Times New Roman" panose="02020603050405020304" pitchFamily="18" charset="0"/>
            </a:endParaRPr>
          </a:p>
          <a:p>
            <a:pPr algn="just"/>
            <a:r>
              <a:rPr lang="tr-TR" sz="2400" b="1" dirty="0" smtClean="0">
                <a:latin typeface="Times New Roman" panose="02020603050405020304" pitchFamily="18" charset="0"/>
                <a:cs typeface="Times New Roman" panose="02020603050405020304" pitchFamily="18" charset="0"/>
              </a:rPr>
              <a:t>para </a:t>
            </a:r>
            <a:r>
              <a:rPr lang="tr-TR" sz="2400" b="1" dirty="0">
                <a:latin typeface="Times New Roman" panose="02020603050405020304" pitchFamily="18" charset="0"/>
                <a:cs typeface="Times New Roman" panose="02020603050405020304" pitchFamily="18" charset="0"/>
              </a:rPr>
              <a:t>ve parayla ifade edilebilen değerler ile emanetlerin alınması, saklanması, </a:t>
            </a:r>
            <a:r>
              <a:rPr lang="tr-TR" sz="2400" b="1" dirty="0" smtClean="0">
                <a:latin typeface="Times New Roman" panose="02020603050405020304" pitchFamily="18" charset="0"/>
                <a:cs typeface="Times New Roman" panose="02020603050405020304" pitchFamily="18" charset="0"/>
              </a:rPr>
              <a:t>ilgililere verilmesi</a:t>
            </a:r>
            <a:r>
              <a:rPr lang="tr-TR" sz="2400" b="1" dirty="0">
                <a:latin typeface="Times New Roman" panose="02020603050405020304" pitchFamily="18" charset="0"/>
                <a:cs typeface="Times New Roman" panose="02020603050405020304" pitchFamily="18" charset="0"/>
              </a:rPr>
              <a:t>, gönderilmesi ve </a:t>
            </a:r>
            <a:endParaRPr lang="tr-TR" sz="2400" b="1" dirty="0" smtClean="0">
              <a:latin typeface="Times New Roman" panose="02020603050405020304" pitchFamily="18" charset="0"/>
              <a:cs typeface="Times New Roman" panose="02020603050405020304" pitchFamily="18" charset="0"/>
            </a:endParaRPr>
          </a:p>
          <a:p>
            <a:pPr algn="just"/>
            <a:r>
              <a:rPr lang="tr-TR" sz="2400" b="1" dirty="0" smtClean="0">
                <a:latin typeface="Times New Roman" panose="02020603050405020304" pitchFamily="18" charset="0"/>
                <a:cs typeface="Times New Roman" panose="02020603050405020304" pitchFamily="18" charset="0"/>
              </a:rPr>
              <a:t>diğer </a:t>
            </a:r>
            <a:r>
              <a:rPr lang="tr-TR" sz="2400" b="1" dirty="0">
                <a:latin typeface="Times New Roman" panose="02020603050405020304" pitchFamily="18" charset="0"/>
                <a:cs typeface="Times New Roman" panose="02020603050405020304" pitchFamily="18" charset="0"/>
              </a:rPr>
              <a:t>tüm malî işlemlerin kayıtlarının yapılması ve raporlanması işlemleridir</a:t>
            </a:r>
            <a:r>
              <a:rPr lang="tr-TR" sz="2400" b="1" dirty="0" smtClean="0">
                <a:latin typeface="Times New Roman" panose="02020603050405020304" pitchFamily="18" charset="0"/>
                <a:cs typeface="Times New Roman" panose="02020603050405020304" pitchFamily="18" charset="0"/>
              </a:rPr>
              <a:t>.</a:t>
            </a:r>
          </a:p>
          <a:p>
            <a:pPr marL="0" indent="0" algn="just">
              <a:buNone/>
            </a:pPr>
            <a:r>
              <a:rPr lang="tr-TR" sz="2400" b="1" dirty="0" smtClean="0">
                <a:latin typeface="Times New Roman" panose="02020603050405020304" pitchFamily="18" charset="0"/>
                <a:cs typeface="Times New Roman" panose="02020603050405020304" pitchFamily="18" charset="0"/>
              </a:rPr>
              <a:t>Bu işlemleri yürütenler </a:t>
            </a:r>
            <a:r>
              <a:rPr lang="tr-TR" sz="2400" b="1" dirty="0">
                <a:latin typeface="Times New Roman" panose="02020603050405020304" pitchFamily="18" charset="0"/>
                <a:cs typeface="Times New Roman" panose="02020603050405020304" pitchFamily="18" charset="0"/>
              </a:rPr>
              <a:t>muhasebe yetkilisidir. </a:t>
            </a:r>
            <a:endParaRPr lang="tr-TR" sz="2400" b="1" dirty="0" smtClean="0">
              <a:latin typeface="Times New Roman" panose="02020603050405020304" pitchFamily="18" charset="0"/>
              <a:cs typeface="Times New Roman" panose="02020603050405020304" pitchFamily="18" charset="0"/>
            </a:endParaRPr>
          </a:p>
          <a:p>
            <a:pPr marL="0" indent="0" algn="just">
              <a:buNone/>
            </a:pPr>
            <a:r>
              <a:rPr lang="tr-TR" sz="2400" b="1" dirty="0" smtClean="0">
                <a:latin typeface="Times New Roman" panose="02020603050405020304" pitchFamily="18" charset="0"/>
                <a:cs typeface="Times New Roman" panose="02020603050405020304" pitchFamily="18" charset="0"/>
              </a:rPr>
              <a:t>Memuriyet </a:t>
            </a:r>
            <a:r>
              <a:rPr lang="tr-TR" sz="2400" b="1" dirty="0">
                <a:latin typeface="Times New Roman" panose="02020603050405020304" pitchFamily="18" charset="0"/>
                <a:cs typeface="Times New Roman" panose="02020603050405020304" pitchFamily="18" charset="0"/>
              </a:rPr>
              <a:t>kadro ve </a:t>
            </a:r>
            <a:r>
              <a:rPr lang="tr-TR" sz="2400" b="1" dirty="0" smtClean="0">
                <a:latin typeface="Times New Roman" panose="02020603050405020304" pitchFamily="18" charset="0"/>
                <a:cs typeface="Times New Roman" panose="02020603050405020304" pitchFamily="18" charset="0"/>
              </a:rPr>
              <a:t>unvanlarının muhasebe </a:t>
            </a:r>
            <a:r>
              <a:rPr lang="tr-TR" sz="2400" b="1" dirty="0">
                <a:latin typeface="Times New Roman" panose="02020603050405020304" pitchFamily="18" charset="0"/>
                <a:cs typeface="Times New Roman" panose="02020603050405020304" pitchFamily="18" charset="0"/>
              </a:rPr>
              <a:t>yetkilisi niteliğine etkisi yoktur.</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2170" y="3517281"/>
            <a:ext cx="2469120" cy="2660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98719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92336" y="650946"/>
            <a:ext cx="10515600" cy="1325562"/>
          </a:xfrm>
        </p:spPr>
        <p:txBody>
          <a:bodyPr/>
          <a:lstStyle/>
          <a:p>
            <a:pPr algn="ctr"/>
            <a:r>
              <a:rPr lang="tr-TR" b="1" dirty="0" smtClean="0">
                <a:solidFill>
                  <a:srgbClr val="C00000"/>
                </a:solidFill>
                <a:latin typeface="Times New Roman" panose="02020603050405020304" pitchFamily="18" charset="0"/>
                <a:cs typeface="Times New Roman" panose="02020603050405020304" pitchFamily="18" charset="0"/>
              </a:rPr>
              <a:t>MUHASEBE YETKİLİSİ </a:t>
            </a:r>
            <a:endParaRPr lang="tr-TR" b="1" dirty="0">
              <a:solidFill>
                <a:srgbClr val="C00000"/>
              </a:solidFill>
              <a:latin typeface="Times New Roman" panose="02020603050405020304" pitchFamily="18" charset="0"/>
              <a:cs typeface="Times New Roman" panose="02020603050405020304" pitchFamily="18" charset="0"/>
            </a:endParaRPr>
          </a:p>
        </p:txBody>
      </p:sp>
      <p:sp>
        <p:nvSpPr>
          <p:cNvPr id="3" name="2 Dikdörtgen"/>
          <p:cNvSpPr/>
          <p:nvPr/>
        </p:nvSpPr>
        <p:spPr>
          <a:xfrm>
            <a:off x="1669002" y="1604124"/>
            <a:ext cx="8114190" cy="4401205"/>
          </a:xfrm>
          <a:prstGeom prst="rect">
            <a:avLst/>
          </a:prstGeom>
        </p:spPr>
        <p:txBody>
          <a:bodyPr wrap="square">
            <a:spAutoFit/>
          </a:bodyPr>
          <a:lstStyle/>
          <a:p>
            <a:pPr algn="just"/>
            <a:r>
              <a:rPr lang="tr-TR" altLang="tr-TR" sz="2800" b="1" dirty="0" smtClean="0">
                <a:latin typeface="Times New Roman" panose="02020603050405020304" pitchFamily="18" charset="0"/>
                <a:cs typeface="Times New Roman" panose="02020603050405020304" pitchFamily="18" charset="0"/>
              </a:rPr>
              <a:t>Ödeme belgelerinde,</a:t>
            </a:r>
          </a:p>
          <a:p>
            <a:pPr algn="just"/>
            <a:endParaRPr lang="tr-TR" altLang="tr-TR" sz="2800" b="1" dirty="0" smtClean="0">
              <a:latin typeface="Times New Roman" panose="02020603050405020304" pitchFamily="18" charset="0"/>
              <a:cs typeface="Times New Roman" panose="02020603050405020304" pitchFamily="18" charset="0"/>
            </a:endParaRPr>
          </a:p>
          <a:p>
            <a:pPr lvl="2" algn="just">
              <a:buClr>
                <a:srgbClr val="002060"/>
              </a:buClr>
              <a:buFont typeface="Wingdings" pitchFamily="2" charset="2"/>
              <a:buChar char="Ø"/>
            </a:pPr>
            <a:r>
              <a:rPr lang="tr-TR" altLang="tr-TR" sz="2800" b="1" dirty="0" smtClean="0">
                <a:latin typeface="Times New Roman" panose="02020603050405020304" pitchFamily="18" charset="0"/>
                <a:cs typeface="Times New Roman" panose="02020603050405020304" pitchFamily="18" charset="0"/>
              </a:rPr>
              <a:t> Yetkililerin imzası</a:t>
            </a:r>
          </a:p>
          <a:p>
            <a:pPr lvl="2" algn="just">
              <a:buClr>
                <a:srgbClr val="002060"/>
              </a:buClr>
              <a:buFont typeface="Wingdings" pitchFamily="2" charset="2"/>
              <a:buChar char="Ø"/>
            </a:pPr>
            <a:r>
              <a:rPr lang="tr-TR" altLang="tr-TR" sz="2800" b="1" dirty="0" smtClean="0">
                <a:latin typeface="Times New Roman" panose="02020603050405020304" pitchFamily="18" charset="0"/>
                <a:cs typeface="Times New Roman" panose="02020603050405020304" pitchFamily="18" charset="0"/>
              </a:rPr>
              <a:t> İlgili mevzuatında sayılan belgelerin tamam olması </a:t>
            </a:r>
          </a:p>
          <a:p>
            <a:pPr lvl="2" algn="just">
              <a:buClr>
                <a:srgbClr val="002060"/>
              </a:buClr>
              <a:buFont typeface="Wingdings" pitchFamily="2" charset="2"/>
              <a:buChar char="Ø"/>
            </a:pPr>
            <a:r>
              <a:rPr lang="tr-TR" altLang="tr-TR" sz="2800" b="1" dirty="0" smtClean="0">
                <a:latin typeface="Times New Roman" panose="02020603050405020304" pitchFamily="18" charset="0"/>
                <a:cs typeface="Times New Roman" panose="02020603050405020304" pitchFamily="18" charset="0"/>
              </a:rPr>
              <a:t> Maddi hata bulunup bulunmadığı  </a:t>
            </a:r>
          </a:p>
          <a:p>
            <a:pPr lvl="2" algn="just">
              <a:buClr>
                <a:srgbClr val="002060"/>
              </a:buClr>
              <a:buFont typeface="Wingdings" pitchFamily="2" charset="2"/>
              <a:buChar char="Ø"/>
            </a:pPr>
            <a:r>
              <a:rPr lang="tr-TR" altLang="tr-TR" sz="2800" b="1" dirty="0" smtClean="0">
                <a:latin typeface="Times New Roman" panose="02020603050405020304" pitchFamily="18" charset="0"/>
                <a:cs typeface="Times New Roman" panose="02020603050405020304" pitchFamily="18" charset="0"/>
              </a:rPr>
              <a:t> Hak sahibinin kimliği yönlerinden </a:t>
            </a:r>
          </a:p>
          <a:p>
            <a:pPr lvl="3" indent="-457200" algn="just"/>
            <a:endParaRPr lang="tr-TR" altLang="tr-TR" sz="2800" b="1" dirty="0" smtClean="0">
              <a:latin typeface="Times New Roman" panose="02020603050405020304" pitchFamily="18" charset="0"/>
              <a:cs typeface="Times New Roman" panose="02020603050405020304" pitchFamily="18" charset="0"/>
            </a:endParaRPr>
          </a:p>
          <a:p>
            <a:pPr marL="0" lvl="3" algn="just"/>
            <a:r>
              <a:rPr lang="tr-TR" altLang="tr-TR" sz="2800" b="1" dirty="0" smtClean="0">
                <a:latin typeface="Times New Roman" panose="02020603050405020304" pitchFamily="18" charset="0"/>
                <a:cs typeface="Times New Roman" panose="02020603050405020304" pitchFamily="18" charset="0"/>
              </a:rPr>
              <a:t>kontrol yapan, ödemeyi gerçekleştiren ve muhasebe kayıtlarını tutan kişidir.</a:t>
            </a:r>
            <a:endParaRPr lang="tr-TR" sz="2800" b="1" dirty="0">
              <a:latin typeface="Times New Roman" panose="02020603050405020304" pitchFamily="18" charset="0"/>
              <a:cs typeface="Times New Roman" panose="02020603050405020304" pitchFamily="18" charset="0"/>
            </a:endParaRPr>
          </a:p>
        </p:txBody>
      </p:sp>
      <p:pic>
        <p:nvPicPr>
          <p:cNvPr id="4" name="Picture 5"/>
          <p:cNvPicPr>
            <a:picLocks noChangeAspect="1" noChangeArrowheads="1"/>
          </p:cNvPicPr>
          <p:nvPr/>
        </p:nvPicPr>
        <p:blipFill>
          <a:blip r:embed="rId2" cstate="print"/>
          <a:srcRect/>
          <a:stretch>
            <a:fillRect/>
          </a:stretch>
        </p:blipFill>
        <p:spPr bwMode="auto">
          <a:xfrm>
            <a:off x="9596557" y="1604124"/>
            <a:ext cx="2195512" cy="2364028"/>
          </a:xfrm>
          <a:prstGeom prst="rect">
            <a:avLst/>
          </a:prstGeom>
          <a:noFill/>
          <a:ln w="9525">
            <a:noFill/>
            <a:miter lim="800000"/>
            <a:headEnd/>
            <a:tailEnd/>
          </a:ln>
          <a:effectLst/>
        </p:spPr>
      </p:pic>
    </p:spTree>
    <p:extLst>
      <p:ext uri="{BB962C8B-B14F-4D97-AF65-F5344CB8AC3E}">
        <p14:creationId xmlns:p14="http://schemas.microsoft.com/office/powerpoint/2010/main" val="253272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1000"/>
                                        <p:tgtEl>
                                          <p:spTgt spid="3">
                                            <p:txEl>
                                              <p:pRg st="7" end="7"/>
                                            </p:txEl>
                                          </p:spTgt>
                                        </p:tgtEl>
                                      </p:cBhvr>
                                    </p:animEffect>
                                    <p:anim calcmode="lin" valueType="num">
                                      <p:cBhvr>
                                        <p:cTn id="3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35651" y="668499"/>
            <a:ext cx="8911687" cy="1280890"/>
          </a:xfrm>
        </p:spPr>
        <p:txBody>
          <a:bodyPr/>
          <a:lstStyle/>
          <a:p>
            <a:pPr algn="ctr"/>
            <a:r>
              <a:rPr lang="tr-TR" b="1" dirty="0">
                <a:solidFill>
                  <a:srgbClr val="C00000"/>
                </a:solidFill>
                <a:latin typeface="Times New Roman" panose="02020603050405020304" pitchFamily="18" charset="0"/>
                <a:cs typeface="Times New Roman" panose="02020603050405020304" pitchFamily="18" charset="0"/>
              </a:rPr>
              <a:t>MUHASEBE YETKİLİSİ </a:t>
            </a:r>
            <a:endParaRPr lang="tr-TR" dirty="0">
              <a:solidFill>
                <a:srgbClr val="C00000"/>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1626192" y="1586384"/>
            <a:ext cx="8915400" cy="3777622"/>
          </a:xfrm>
        </p:spPr>
        <p:txBody>
          <a:bodyPr>
            <a:normAutofit/>
          </a:bodyPr>
          <a:lstStyle/>
          <a:p>
            <a:pPr marL="0" indent="0" algn="just">
              <a:buNone/>
            </a:pPr>
            <a:r>
              <a:rPr lang="tr-TR" sz="2800" b="1" dirty="0">
                <a:latin typeface="Times New Roman" panose="02020603050405020304" pitchFamily="18" charset="0"/>
                <a:cs typeface="Times New Roman" panose="02020603050405020304" pitchFamily="18" charset="0"/>
              </a:rPr>
              <a:t>Muhasebe yetkilisi, bu hizmetlerin yapılmasından ve muhasebe kayıtlarının usulüne uygun, saydam ve </a:t>
            </a:r>
            <a:r>
              <a:rPr lang="tr-TR" sz="2800" b="1" dirty="0" smtClean="0">
                <a:latin typeface="Times New Roman" panose="02020603050405020304" pitchFamily="18" charset="0"/>
                <a:cs typeface="Times New Roman" panose="02020603050405020304" pitchFamily="18" charset="0"/>
              </a:rPr>
              <a:t>erişilebilir şekilde </a:t>
            </a:r>
            <a:r>
              <a:rPr lang="tr-TR" sz="2800" b="1" dirty="0">
                <a:latin typeface="Times New Roman" panose="02020603050405020304" pitchFamily="18" charset="0"/>
                <a:cs typeface="Times New Roman" panose="02020603050405020304" pitchFamily="18" charset="0"/>
              </a:rPr>
              <a:t>tutulmasından sorumludur. </a:t>
            </a:r>
            <a:endParaRPr lang="tr-TR" sz="2800" b="1" dirty="0" smtClean="0">
              <a:latin typeface="Times New Roman" panose="02020603050405020304" pitchFamily="18" charset="0"/>
              <a:cs typeface="Times New Roman" panose="02020603050405020304" pitchFamily="18" charset="0"/>
            </a:endParaRPr>
          </a:p>
          <a:p>
            <a:pPr marL="0" indent="0" algn="just">
              <a:buNone/>
            </a:pPr>
            <a:endParaRPr lang="tr-TR" sz="2800" b="1" dirty="0" smtClean="0">
              <a:latin typeface="Times New Roman" panose="02020603050405020304" pitchFamily="18" charset="0"/>
              <a:cs typeface="Times New Roman" panose="02020603050405020304" pitchFamily="18" charset="0"/>
            </a:endParaRPr>
          </a:p>
          <a:p>
            <a:pPr marL="0" indent="0" algn="just">
              <a:buNone/>
            </a:pPr>
            <a:r>
              <a:rPr lang="tr-TR" sz="2800" b="1" dirty="0" smtClean="0">
                <a:latin typeface="Times New Roman" panose="02020603050405020304" pitchFamily="18" charset="0"/>
                <a:cs typeface="Times New Roman" panose="02020603050405020304" pitchFamily="18" charset="0"/>
              </a:rPr>
              <a:t>Muhasebe </a:t>
            </a:r>
            <a:r>
              <a:rPr lang="tr-TR" sz="2800" b="1" dirty="0">
                <a:latin typeface="Times New Roman" panose="02020603050405020304" pitchFamily="18" charset="0"/>
                <a:cs typeface="Times New Roman" panose="02020603050405020304" pitchFamily="18" charset="0"/>
              </a:rPr>
              <a:t>yetkilileri gerekli bilgi </a:t>
            </a:r>
            <a:r>
              <a:rPr lang="tr-TR" sz="2800" b="1" dirty="0" smtClean="0">
                <a:latin typeface="Times New Roman" panose="02020603050405020304" pitchFamily="18" charset="0"/>
                <a:cs typeface="Times New Roman" panose="02020603050405020304" pitchFamily="18" charset="0"/>
              </a:rPr>
              <a:t>ve raporları </a:t>
            </a:r>
            <a:r>
              <a:rPr lang="tr-TR" sz="2800" b="1" dirty="0">
                <a:latin typeface="Times New Roman" panose="02020603050405020304" pitchFamily="18" charset="0"/>
                <a:cs typeface="Times New Roman" panose="02020603050405020304" pitchFamily="18" charset="0"/>
              </a:rPr>
              <a:t>düzenli olarak kamu idarelerine verirler.</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3836" y="4181319"/>
            <a:ext cx="2195513" cy="236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931101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1697637" y="1687300"/>
            <a:ext cx="8810362" cy="4401205"/>
          </a:xfrm>
          <a:prstGeom prst="rect">
            <a:avLst/>
          </a:prstGeom>
        </p:spPr>
        <p:txBody>
          <a:bodyPr wrap="square">
            <a:spAutoFit/>
          </a:bodyPr>
          <a:lstStyle/>
          <a:p>
            <a:pPr marL="457200" indent="-457200" algn="just">
              <a:buFont typeface="Arial" panose="020B0604020202020204" pitchFamily="34" charset="0"/>
              <a:buChar char="•"/>
            </a:pPr>
            <a:r>
              <a:rPr lang="tr-TR" sz="2800" dirty="0">
                <a:latin typeface="Bahnschrift SemiBold" panose="020B0502040204020203" pitchFamily="34" charset="0"/>
              </a:rPr>
              <a:t>Muhasebe yetkilileri, ilgili mevzuatında düzenlenmiş belgeler dışında belge arayamaz. </a:t>
            </a:r>
            <a:endParaRPr lang="tr-TR" sz="2800" dirty="0" smtClean="0">
              <a:latin typeface="Bahnschrift SemiBold" panose="020B0502040204020203" pitchFamily="34" charset="0"/>
            </a:endParaRPr>
          </a:p>
          <a:p>
            <a:pPr marL="457200" indent="-457200" algn="just">
              <a:buFont typeface="Arial" panose="020B0604020202020204" pitchFamily="34" charset="0"/>
              <a:buChar char="•"/>
            </a:pPr>
            <a:r>
              <a:rPr lang="tr-TR" sz="2800" dirty="0" smtClean="0">
                <a:latin typeface="Bahnschrift SemiBold" panose="020B0502040204020203" pitchFamily="34" charset="0"/>
              </a:rPr>
              <a:t>Yukarıda </a:t>
            </a:r>
            <a:r>
              <a:rPr lang="tr-TR" sz="2800" dirty="0">
                <a:latin typeface="Bahnschrift SemiBold" panose="020B0502040204020203" pitchFamily="34" charset="0"/>
              </a:rPr>
              <a:t>sayılan </a:t>
            </a:r>
            <a:r>
              <a:rPr lang="tr-TR" sz="2800" dirty="0" smtClean="0">
                <a:latin typeface="Bahnschrift SemiBold" panose="020B0502040204020203" pitchFamily="34" charset="0"/>
              </a:rPr>
              <a:t>konulara ilişkin </a:t>
            </a:r>
            <a:r>
              <a:rPr lang="tr-TR" sz="2800" dirty="0">
                <a:latin typeface="Bahnschrift SemiBold" panose="020B0502040204020203" pitchFamily="34" charset="0"/>
              </a:rPr>
              <a:t>hata veya eksiklik bulunması halinde ödeme yapamaz. </a:t>
            </a:r>
          </a:p>
          <a:p>
            <a:pPr marL="457200" indent="-457200" algn="just">
              <a:buFont typeface="Arial" panose="020B0604020202020204" pitchFamily="34" charset="0"/>
              <a:buChar char="•"/>
            </a:pPr>
            <a:r>
              <a:rPr lang="tr-TR" sz="2800" dirty="0" smtClean="0">
                <a:latin typeface="Bahnschrift SemiBold" panose="020B0502040204020203" pitchFamily="34" charset="0"/>
              </a:rPr>
              <a:t>Belgesi </a:t>
            </a:r>
            <a:r>
              <a:rPr lang="tr-TR" sz="2800" dirty="0">
                <a:latin typeface="Bahnschrift SemiBold" panose="020B0502040204020203" pitchFamily="34" charset="0"/>
              </a:rPr>
              <a:t>eksik veya hatalı olan ödeme emri </a:t>
            </a:r>
            <a:r>
              <a:rPr lang="tr-TR" sz="2800" dirty="0" smtClean="0">
                <a:latin typeface="Bahnschrift SemiBold" panose="020B0502040204020203" pitchFamily="34" charset="0"/>
              </a:rPr>
              <a:t>belgeleri, düzeltilmek </a:t>
            </a:r>
            <a:r>
              <a:rPr lang="tr-TR" sz="2800" dirty="0">
                <a:latin typeface="Bahnschrift SemiBold" panose="020B0502040204020203" pitchFamily="34" charset="0"/>
              </a:rPr>
              <a:t>veya tamamlanmak üzere en geç bir iş günü içinde gerekçeleriyle birlikte harcama yetkilisine yazılı </a:t>
            </a:r>
            <a:r>
              <a:rPr lang="tr-TR" sz="2800" dirty="0" smtClean="0">
                <a:latin typeface="Bahnschrift SemiBold" panose="020B0502040204020203" pitchFamily="34" charset="0"/>
              </a:rPr>
              <a:t>olarak gönderilir.</a:t>
            </a:r>
          </a:p>
          <a:p>
            <a:pPr marL="457200" indent="-457200" algn="just">
              <a:buFont typeface="Arial" panose="020B0604020202020204" pitchFamily="34" charset="0"/>
              <a:buChar char="•"/>
            </a:pPr>
            <a:r>
              <a:rPr lang="tr-TR" sz="2800" dirty="0" smtClean="0">
                <a:latin typeface="Bahnschrift SemiBold" panose="020B0502040204020203" pitchFamily="34" charset="0"/>
              </a:rPr>
              <a:t>Hataların </a:t>
            </a:r>
            <a:r>
              <a:rPr lang="tr-TR" sz="2800" dirty="0">
                <a:latin typeface="Bahnschrift SemiBold" panose="020B0502040204020203" pitchFamily="34" charset="0"/>
              </a:rPr>
              <a:t>düzeltilmesi veya eksikliklerin giderilmesi halinde ödeme işlemi </a:t>
            </a:r>
            <a:r>
              <a:rPr lang="tr-TR" sz="2800" dirty="0" smtClean="0">
                <a:latin typeface="Bahnschrift SemiBold" panose="020B0502040204020203" pitchFamily="34" charset="0"/>
              </a:rPr>
              <a:t>gerçekleştirilir.</a:t>
            </a:r>
            <a:endParaRPr lang="tr-TR" sz="2800" b="1" u="sng" dirty="0" smtClean="0">
              <a:latin typeface="Bahnschrift SemiBold" panose="020B0502040204020203" pitchFamily="34" charset="0"/>
            </a:endParaRPr>
          </a:p>
        </p:txBody>
      </p:sp>
      <p:sp>
        <p:nvSpPr>
          <p:cNvPr id="2" name="Başlık 1"/>
          <p:cNvSpPr>
            <a:spLocks noGrp="1"/>
          </p:cNvSpPr>
          <p:nvPr>
            <p:ph type="title"/>
          </p:nvPr>
        </p:nvSpPr>
        <p:spPr>
          <a:xfrm>
            <a:off x="106532" y="615232"/>
            <a:ext cx="8911687" cy="1280890"/>
          </a:xfrm>
        </p:spPr>
        <p:txBody>
          <a:bodyPr/>
          <a:lstStyle/>
          <a:p>
            <a:pPr algn="ctr"/>
            <a:r>
              <a:rPr lang="tr-TR" b="1" dirty="0">
                <a:solidFill>
                  <a:srgbClr val="C00000"/>
                </a:solidFill>
                <a:latin typeface="Times New Roman" panose="02020603050405020304" pitchFamily="18" charset="0"/>
                <a:cs typeface="Times New Roman" panose="02020603050405020304" pitchFamily="18" charset="0"/>
              </a:rPr>
              <a:t>MUHASEBE YETKİLİSİ </a:t>
            </a:r>
            <a:endParaRPr lang="tr-TR"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995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425008" y="604099"/>
            <a:ext cx="8596668" cy="1320800"/>
          </a:xfrm>
        </p:spPr>
        <p:txBody>
          <a:bodyPr/>
          <a:lstStyle/>
          <a:p>
            <a:pPr algn="ctr"/>
            <a:r>
              <a:rPr lang="tr-TR" b="1" dirty="0">
                <a:solidFill>
                  <a:srgbClr val="C00000"/>
                </a:solidFill>
                <a:latin typeface="Times New Roman" panose="02020603050405020304" pitchFamily="18" charset="0"/>
                <a:cs typeface="Times New Roman" panose="02020603050405020304" pitchFamily="18" charset="0"/>
              </a:rPr>
              <a:t>MUHASEBE YETKİLİSİ </a:t>
            </a:r>
            <a:endParaRPr lang="tr-TR" dirty="0">
              <a:solidFill>
                <a:srgbClr val="C00000"/>
              </a:solidFill>
              <a:latin typeface="Times New Roman" panose="02020603050405020304" pitchFamily="18" charset="0"/>
              <a:cs typeface="Times New Roman" panose="02020603050405020304" pitchFamily="18" charset="0"/>
            </a:endParaRPr>
          </a:p>
        </p:txBody>
      </p:sp>
      <p:graphicFrame>
        <p:nvGraphicFramePr>
          <p:cNvPr id="10" name="İçerik Yer Tutucusu 9"/>
          <p:cNvGraphicFramePr>
            <a:graphicFrameLocks noGrp="1"/>
          </p:cNvGraphicFramePr>
          <p:nvPr>
            <p:ph idx="1"/>
            <p:extLst>
              <p:ext uri="{D42A27DB-BD31-4B8C-83A1-F6EECF244321}">
                <p14:modId xmlns:p14="http://schemas.microsoft.com/office/powerpoint/2010/main" val="281280297"/>
              </p:ext>
            </p:extLst>
          </p:nvPr>
        </p:nvGraphicFramePr>
        <p:xfrm>
          <a:off x="845127" y="1429555"/>
          <a:ext cx="10515600" cy="50098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881966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6815" y="607048"/>
            <a:ext cx="10515600" cy="1325562"/>
          </a:xfrm>
        </p:spPr>
        <p:txBody>
          <a:bodyPr>
            <a:normAutofit/>
          </a:bodyPr>
          <a:lstStyle/>
          <a:p>
            <a:pPr algn="ctr"/>
            <a:r>
              <a:rPr lang="tr-TR" sz="4000" b="1" dirty="0" smtClean="0">
                <a:solidFill>
                  <a:srgbClr val="C00000"/>
                </a:solidFill>
                <a:latin typeface="Times New Roman" panose="02020603050405020304" pitchFamily="18" charset="0"/>
                <a:cs typeface="Times New Roman" panose="02020603050405020304" pitchFamily="18" charset="0"/>
              </a:rPr>
              <a:t>MUHASEBE YETKİLİSİ;</a:t>
            </a:r>
            <a:endParaRPr lang="tr-TR" sz="4000" b="1" dirty="0">
              <a:solidFill>
                <a:srgbClr val="C00000"/>
              </a:solidFill>
              <a:latin typeface="Times New Roman" panose="02020603050405020304" pitchFamily="18" charset="0"/>
              <a:cs typeface="Times New Roman" panose="02020603050405020304" pitchFamily="18" charset="0"/>
            </a:endParaRPr>
          </a:p>
        </p:txBody>
      </p:sp>
      <p:sp>
        <p:nvSpPr>
          <p:cNvPr id="4" name="3 Dikdörtgen"/>
          <p:cNvSpPr/>
          <p:nvPr/>
        </p:nvSpPr>
        <p:spPr>
          <a:xfrm>
            <a:off x="362024" y="2275942"/>
            <a:ext cx="6228841" cy="830997"/>
          </a:xfrm>
          <a:prstGeom prst="rect">
            <a:avLst/>
          </a:prstGeom>
          <a:solidFill>
            <a:schemeClr val="bg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wrap="square">
            <a:spAutoFit/>
          </a:bodyPr>
          <a:lstStyle/>
          <a:p>
            <a:r>
              <a:rPr lang="tr-TR" altLang="tr-TR" sz="2400" dirty="0" smtClean="0">
                <a:solidFill>
                  <a:prstClr val="black"/>
                </a:solidFill>
              </a:rPr>
              <a:t>G</a:t>
            </a:r>
            <a:r>
              <a:rPr lang="tr-TR" altLang="tr-TR" sz="2400" dirty="0" smtClean="0">
                <a:solidFill>
                  <a:prstClr val="black"/>
                </a:solidFill>
                <a:cs typeface="Times New Roman" pitchFamily="18" charset="0"/>
              </a:rPr>
              <a:t>ENEL BÜTÇE KAPSAMINDAKİ KAMU İDARELERİNDE 	</a:t>
            </a:r>
            <a:endParaRPr lang="tr-TR" sz="2400" dirty="0"/>
          </a:p>
        </p:txBody>
      </p:sp>
      <p:sp>
        <p:nvSpPr>
          <p:cNvPr id="5" name="4 Dikdörtgen"/>
          <p:cNvSpPr/>
          <p:nvPr/>
        </p:nvSpPr>
        <p:spPr>
          <a:xfrm>
            <a:off x="8407878" y="2260445"/>
            <a:ext cx="2927231" cy="830997"/>
          </a:xfrm>
          <a:prstGeom prst="rect">
            <a:avLst/>
          </a:prstGeom>
          <a:solidFill>
            <a:schemeClr val="bg2">
              <a:lumMod val="75000"/>
            </a:schemeClr>
          </a:solidFill>
          <a:ln>
            <a:solidFill>
              <a:schemeClr val="accent2">
                <a:lumMod val="50000"/>
              </a:schemeClr>
            </a:solidFill>
          </a:ln>
        </p:spPr>
        <p:style>
          <a:lnRef idx="1">
            <a:schemeClr val="accent5"/>
          </a:lnRef>
          <a:fillRef idx="2">
            <a:schemeClr val="accent5"/>
          </a:fillRef>
          <a:effectRef idx="1">
            <a:schemeClr val="accent5"/>
          </a:effectRef>
          <a:fontRef idx="minor">
            <a:schemeClr val="dk1"/>
          </a:fontRef>
        </p:style>
        <p:txBody>
          <a:bodyPr wrap="square">
            <a:spAutoFit/>
          </a:bodyPr>
          <a:lstStyle/>
          <a:p>
            <a:r>
              <a:rPr lang="tr-TR" altLang="tr-TR" sz="2400" u="sng" dirty="0" smtClean="0">
                <a:cs typeface="Times New Roman" pitchFamily="18" charset="0"/>
              </a:rPr>
              <a:t>MALİYE BAKANLIĞINCA</a:t>
            </a:r>
            <a:r>
              <a:rPr lang="tr-TR" altLang="tr-TR" sz="2400" dirty="0" smtClean="0">
                <a:cs typeface="Times New Roman" pitchFamily="18" charset="0"/>
              </a:rPr>
              <a:t>, </a:t>
            </a:r>
            <a:endParaRPr lang="tr-TR" sz="2400" dirty="0"/>
          </a:p>
        </p:txBody>
      </p:sp>
      <p:sp>
        <p:nvSpPr>
          <p:cNvPr id="6" name="5 Dikdörtgen"/>
          <p:cNvSpPr/>
          <p:nvPr/>
        </p:nvSpPr>
        <p:spPr>
          <a:xfrm>
            <a:off x="396815" y="4559985"/>
            <a:ext cx="6159260" cy="461665"/>
          </a:xfrm>
          <a:prstGeom prst="rect">
            <a:avLst/>
          </a:prstGeom>
          <a:solidFill>
            <a:schemeClr val="bg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wrap="square">
            <a:spAutoFit/>
          </a:bodyPr>
          <a:lstStyle/>
          <a:p>
            <a:r>
              <a:rPr lang="tr-TR" altLang="tr-TR" sz="2400" dirty="0" smtClean="0">
                <a:solidFill>
                  <a:prstClr val="black"/>
                </a:solidFill>
              </a:rPr>
              <a:t>D</a:t>
            </a:r>
            <a:r>
              <a:rPr lang="tr-TR" altLang="tr-TR" sz="2400" dirty="0" smtClean="0">
                <a:solidFill>
                  <a:prstClr val="black"/>
                </a:solidFill>
                <a:cs typeface="Times New Roman" pitchFamily="18" charset="0"/>
              </a:rPr>
              <a:t>İĞER KAMU İDARELERİNDE </a:t>
            </a:r>
            <a:endParaRPr lang="tr-TR" sz="2400" dirty="0"/>
          </a:p>
        </p:txBody>
      </p:sp>
      <p:sp>
        <p:nvSpPr>
          <p:cNvPr id="7" name="6 Dikdörtgen"/>
          <p:cNvSpPr/>
          <p:nvPr/>
        </p:nvSpPr>
        <p:spPr>
          <a:xfrm>
            <a:off x="8333117" y="4508941"/>
            <a:ext cx="2989866" cy="461665"/>
          </a:xfrm>
          <a:prstGeom prst="rect">
            <a:avLst/>
          </a:prstGeom>
          <a:solidFill>
            <a:schemeClr val="bg2">
              <a:lumMod val="75000"/>
            </a:schemeClr>
          </a:solidFill>
          <a:ln>
            <a:solidFill>
              <a:schemeClr val="accent2">
                <a:lumMod val="50000"/>
              </a:schemeClr>
            </a:solidFill>
          </a:ln>
        </p:spPr>
        <p:style>
          <a:lnRef idx="1">
            <a:schemeClr val="accent5"/>
          </a:lnRef>
          <a:fillRef idx="2">
            <a:schemeClr val="accent5"/>
          </a:fillRef>
          <a:effectRef idx="1">
            <a:schemeClr val="accent5"/>
          </a:effectRef>
          <a:fontRef idx="minor">
            <a:schemeClr val="dk1"/>
          </a:fontRef>
        </p:style>
        <p:txBody>
          <a:bodyPr wrap="square">
            <a:spAutoFit/>
          </a:bodyPr>
          <a:lstStyle/>
          <a:p>
            <a:r>
              <a:rPr lang="tr-TR" altLang="tr-TR" sz="2400" u="sng" dirty="0" smtClean="0">
                <a:solidFill>
                  <a:prstClr val="black"/>
                </a:solidFill>
                <a:cs typeface="Times New Roman" pitchFamily="18" charset="0"/>
              </a:rPr>
              <a:t>ÜST YÖNETİCİLER</a:t>
            </a:r>
            <a:r>
              <a:rPr lang="tr-TR" altLang="tr-TR" sz="2400" dirty="0" smtClean="0">
                <a:solidFill>
                  <a:prstClr val="black"/>
                </a:solidFill>
                <a:cs typeface="Times New Roman" pitchFamily="18" charset="0"/>
              </a:rPr>
              <a:t> </a:t>
            </a:r>
            <a:endParaRPr lang="tr-TR" sz="2400" dirty="0"/>
          </a:p>
        </p:txBody>
      </p:sp>
      <p:sp>
        <p:nvSpPr>
          <p:cNvPr id="8" name="7 Sağ Ok"/>
          <p:cNvSpPr/>
          <p:nvPr/>
        </p:nvSpPr>
        <p:spPr>
          <a:xfrm>
            <a:off x="7246189" y="2467155"/>
            <a:ext cx="793630" cy="448573"/>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r-TR"/>
          </a:p>
        </p:txBody>
      </p:sp>
      <p:sp>
        <p:nvSpPr>
          <p:cNvPr id="9" name="8 Sağ Ok"/>
          <p:cNvSpPr/>
          <p:nvPr/>
        </p:nvSpPr>
        <p:spPr>
          <a:xfrm>
            <a:off x="7277819" y="4569125"/>
            <a:ext cx="793630" cy="448573"/>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r-TR"/>
          </a:p>
        </p:txBody>
      </p:sp>
      <p:sp>
        <p:nvSpPr>
          <p:cNvPr id="10" name="9 Dikdörtgen"/>
          <p:cNvSpPr/>
          <p:nvPr/>
        </p:nvSpPr>
        <p:spPr>
          <a:xfrm>
            <a:off x="3047999" y="5900794"/>
            <a:ext cx="6665344" cy="461665"/>
          </a:xfrm>
          <a:prstGeom prst="rect">
            <a:avLst/>
          </a:prstGeom>
          <a:solidFill>
            <a:schemeClr val="bg2">
              <a:lumMod val="75000"/>
            </a:schemeClr>
          </a:solidFill>
          <a:ln>
            <a:solidFill>
              <a:schemeClr val="accent2">
                <a:lumMod val="50000"/>
              </a:schemeClr>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tr-TR" altLang="tr-TR" dirty="0" smtClean="0"/>
              <a:t> </a:t>
            </a:r>
            <a:r>
              <a:rPr lang="tr-TR" altLang="tr-TR" sz="2400" dirty="0" smtClean="0">
                <a:cs typeface="Times New Roman" pitchFamily="18" charset="0"/>
              </a:rPr>
              <a:t>TARAFINDAN ATANIR. </a:t>
            </a:r>
            <a:endParaRPr lang="tr-TR" sz="2400" dirty="0"/>
          </a:p>
        </p:txBody>
      </p:sp>
    </p:spTree>
    <p:extLst>
      <p:ext uri="{BB962C8B-B14F-4D97-AF65-F5344CB8AC3E}">
        <p14:creationId xmlns:p14="http://schemas.microsoft.com/office/powerpoint/2010/main" val="1499541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0"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959223" y="1441515"/>
            <a:ext cx="6096000" cy="3785652"/>
          </a:xfrm>
          <a:prstGeom prst="rect">
            <a:avLst/>
          </a:prstGeom>
        </p:spPr>
        <p:txBody>
          <a:bodyPr>
            <a:spAutoFit/>
          </a:bodyPr>
          <a:lstStyle/>
          <a:p>
            <a:r>
              <a:rPr lang="tr-TR" sz="2400" b="1" dirty="0">
                <a:latin typeface="Times New Roman" panose="02020603050405020304" pitchFamily="18" charset="0"/>
                <a:cs typeface="Times New Roman" panose="02020603050405020304" pitchFamily="18" charset="0"/>
              </a:rPr>
              <a:t>Başarının Sırrı;</a:t>
            </a:r>
          </a:p>
          <a:p>
            <a:r>
              <a:rPr lang="tr-TR" sz="2400" b="1" dirty="0">
                <a:latin typeface="Times New Roman" panose="02020603050405020304" pitchFamily="18" charset="0"/>
                <a:cs typeface="Times New Roman" panose="02020603050405020304" pitchFamily="18" charset="0"/>
              </a:rPr>
              <a:t>Birlikte çalıştığınız her bir bireyin değerli olduğunu hissettirmek ve kişinin kendisinin de değerli olduğunu bilmesini sağlamak.</a:t>
            </a:r>
          </a:p>
          <a:p>
            <a:r>
              <a:rPr lang="tr-TR" sz="2400" b="1" dirty="0">
                <a:latin typeface="Times New Roman" panose="02020603050405020304" pitchFamily="18" charset="0"/>
                <a:cs typeface="Times New Roman" panose="02020603050405020304" pitchFamily="18" charset="0"/>
              </a:rPr>
              <a:t>İlk sunudaki fotoğrafta olduğu gibi en üstteki kişinin başarısının, omuzlarında yükseldiği kişilerin emek ve gayretiyle olacağını bilmek, ve birlikte çalıştığı ekibe güvenmek.</a:t>
            </a:r>
          </a:p>
          <a:p>
            <a:r>
              <a:rPr lang="tr-TR" sz="2400" b="1" dirty="0">
                <a:latin typeface="Times New Roman" panose="02020603050405020304" pitchFamily="18" charset="0"/>
                <a:cs typeface="Times New Roman" panose="02020603050405020304" pitchFamily="18" charset="0"/>
              </a:rPr>
              <a:t>                                   Necmettin BAŞKUT  </a:t>
            </a:r>
          </a:p>
        </p:txBody>
      </p:sp>
    </p:spTree>
    <p:extLst>
      <p:ext uri="{BB962C8B-B14F-4D97-AF65-F5344CB8AC3E}">
        <p14:creationId xmlns:p14="http://schemas.microsoft.com/office/powerpoint/2010/main" val="645997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16021" y="656698"/>
            <a:ext cx="8641234" cy="6267885"/>
          </a:xfrm>
        </p:spPr>
        <p:txBody>
          <a:bodyPr>
            <a:normAutofit lnSpcReduction="10000"/>
          </a:bodyPr>
          <a:lstStyle/>
          <a:p>
            <a:pPr marL="0" indent="0" algn="ctr">
              <a:buNone/>
            </a:pPr>
            <a:r>
              <a:rPr lang="en-US" sz="3200" b="1" dirty="0">
                <a:solidFill>
                  <a:srgbClr val="C00000"/>
                </a:solidFill>
                <a:latin typeface="Times New Roman" panose="02020603050405020304" pitchFamily="18" charset="0"/>
                <a:cs typeface="Times New Roman" panose="02020603050405020304" pitchFamily="18" charset="0"/>
              </a:rPr>
              <a:t>KANUN HAKKINDA GENEL BİLGİLER </a:t>
            </a:r>
            <a:endParaRPr lang="tr-TR" sz="3200" b="1" dirty="0" smtClean="0">
              <a:solidFill>
                <a:srgbClr val="C00000"/>
              </a:solidFill>
              <a:latin typeface="Times New Roman" panose="02020603050405020304" pitchFamily="18" charset="0"/>
              <a:cs typeface="Times New Roman" panose="02020603050405020304" pitchFamily="18" charset="0"/>
            </a:endParaRPr>
          </a:p>
          <a:p>
            <a:pPr marL="0" indent="0" algn="ctr">
              <a:buNone/>
            </a:pPr>
            <a:endParaRPr lang="tr-TR" sz="2400" dirty="0" smtClean="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5018 </a:t>
            </a:r>
            <a:r>
              <a:rPr lang="en-US" sz="2400" b="1" dirty="0" err="1">
                <a:latin typeface="Times New Roman" panose="02020603050405020304" pitchFamily="18" charset="0"/>
                <a:cs typeface="Times New Roman" panose="02020603050405020304" pitchFamily="18" charset="0"/>
              </a:rPr>
              <a:t>Sayılı</a:t>
            </a:r>
            <a:r>
              <a:rPr lang="en-US" sz="2400" b="1" dirty="0">
                <a:latin typeface="Times New Roman" panose="02020603050405020304" pitchFamily="18" charset="0"/>
                <a:cs typeface="Times New Roman" panose="02020603050405020304" pitchFamily="18" charset="0"/>
              </a:rPr>
              <a:t> </a:t>
            </a:r>
            <a:r>
              <a:rPr lang="tr-TR"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Kamu</a:t>
            </a:r>
            <a:r>
              <a:rPr lang="en-US" sz="2400" b="1"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Mali </a:t>
            </a:r>
            <a:r>
              <a:rPr lang="en-US" sz="2400" b="1" dirty="0" err="1">
                <a:latin typeface="Times New Roman" panose="02020603050405020304" pitchFamily="18" charset="0"/>
                <a:cs typeface="Times New Roman" panose="02020603050405020304" pitchFamily="18" charset="0"/>
              </a:rPr>
              <a:t>Yönetimi</a:t>
            </a:r>
            <a:r>
              <a:rPr lang="en-US" sz="2400" b="1" dirty="0">
                <a:latin typeface="Times New Roman" panose="02020603050405020304" pitchFamily="18" charset="0"/>
                <a:cs typeface="Times New Roman" panose="02020603050405020304" pitchFamily="18" charset="0"/>
              </a:rPr>
              <a:t> </a:t>
            </a:r>
            <a:r>
              <a:rPr lang="tr-TR" sz="2400" b="1"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ve </a:t>
            </a:r>
            <a:r>
              <a:rPr lang="en-US" sz="2400" b="1" dirty="0" err="1" smtClean="0">
                <a:latin typeface="Times New Roman" panose="02020603050405020304" pitchFamily="18" charset="0"/>
                <a:cs typeface="Times New Roman" panose="02020603050405020304" pitchFamily="18" charset="0"/>
              </a:rPr>
              <a:t>Kontrol</a:t>
            </a:r>
            <a:r>
              <a:rPr lang="tr-TR" sz="2400" b="1"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Kanunu</a:t>
            </a:r>
            <a:r>
              <a:rPr lang="en-US" sz="2400" b="1" dirty="0">
                <a:latin typeface="Times New Roman" panose="02020603050405020304" pitchFamily="18" charset="0"/>
                <a:cs typeface="Times New Roman" panose="02020603050405020304" pitchFamily="18" charset="0"/>
              </a:rPr>
              <a:t> 10.12.2003 </a:t>
            </a:r>
            <a:r>
              <a:rPr lang="en-US" sz="2400" b="1" dirty="0" err="1">
                <a:latin typeface="Times New Roman" panose="02020603050405020304" pitchFamily="18" charset="0"/>
                <a:cs typeface="Times New Roman" panose="02020603050405020304" pitchFamily="18" charset="0"/>
              </a:rPr>
              <a:t>tarihinde</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kabul</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edilerek</a:t>
            </a:r>
            <a:r>
              <a:rPr lang="en-US" sz="2400" b="1" dirty="0">
                <a:latin typeface="Times New Roman" panose="02020603050405020304" pitchFamily="18" charset="0"/>
                <a:cs typeface="Times New Roman" panose="02020603050405020304" pitchFamily="18" charset="0"/>
              </a:rPr>
              <a:t> 24.12.2003 </a:t>
            </a:r>
            <a:r>
              <a:rPr lang="tr-TR"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tarih</a:t>
            </a:r>
            <a:r>
              <a:rPr lang="en-US" sz="2400" b="1"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ve 25326 </a:t>
            </a:r>
            <a:r>
              <a:rPr lang="en-US" sz="2400" b="1" dirty="0" err="1">
                <a:latin typeface="Times New Roman" panose="02020603050405020304" pitchFamily="18" charset="0"/>
                <a:cs typeface="Times New Roman" panose="02020603050405020304" pitchFamily="18" charset="0"/>
              </a:rPr>
              <a:t>sayılı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Resmi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Gazetede</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yayınlanmıştır</a:t>
            </a:r>
            <a:r>
              <a:rPr lang="en-US" sz="2400" b="1" dirty="0">
                <a:latin typeface="Times New Roman" panose="02020603050405020304" pitchFamily="18" charset="0"/>
                <a:cs typeface="Times New Roman" panose="02020603050405020304" pitchFamily="18" charset="0"/>
              </a:rPr>
              <a:t>. </a:t>
            </a:r>
            <a:endParaRPr lang="tr-TR" sz="2400" b="1" dirty="0" smtClean="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5436 </a:t>
            </a:r>
            <a:r>
              <a:rPr lang="en-US" sz="2400" b="1" dirty="0" err="1">
                <a:latin typeface="Times New Roman" panose="02020603050405020304" pitchFamily="18" charset="0"/>
                <a:cs typeface="Times New Roman" panose="02020603050405020304" pitchFamily="18" charset="0"/>
              </a:rPr>
              <a:t>Sayılı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Kamu</a:t>
            </a:r>
            <a:r>
              <a:rPr lang="en-US" sz="2400" b="1" dirty="0">
                <a:latin typeface="Times New Roman" panose="02020603050405020304" pitchFamily="18" charset="0"/>
                <a:cs typeface="Times New Roman" panose="02020603050405020304" pitchFamily="18" charset="0"/>
              </a:rPr>
              <a:t> Mali </a:t>
            </a:r>
            <a:r>
              <a:rPr lang="en-US" sz="2400" b="1" dirty="0" err="1">
                <a:latin typeface="Times New Roman" panose="02020603050405020304" pitchFamily="18" charset="0"/>
                <a:cs typeface="Times New Roman" panose="02020603050405020304" pitchFamily="18" charset="0"/>
              </a:rPr>
              <a:t>Yönetimi</a:t>
            </a:r>
            <a:r>
              <a:rPr lang="en-US" sz="2400" b="1" dirty="0">
                <a:latin typeface="Times New Roman" panose="02020603050405020304" pitchFamily="18" charset="0"/>
                <a:cs typeface="Times New Roman" panose="02020603050405020304" pitchFamily="18" charset="0"/>
              </a:rPr>
              <a:t> ve </a:t>
            </a:r>
            <a:r>
              <a:rPr lang="en-US" sz="2400" b="1" dirty="0" err="1">
                <a:latin typeface="Times New Roman" panose="02020603050405020304" pitchFamily="18" charset="0"/>
                <a:cs typeface="Times New Roman" panose="02020603050405020304" pitchFamily="18" charset="0"/>
              </a:rPr>
              <a:t>Kontrol</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Kanunu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ile</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Bazı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Kanun</a:t>
            </a:r>
            <a:r>
              <a:rPr lang="en-US" sz="2400" b="1" dirty="0">
                <a:latin typeface="Times New Roman" panose="02020603050405020304" pitchFamily="18" charset="0"/>
                <a:cs typeface="Times New Roman" panose="02020603050405020304" pitchFamily="18" charset="0"/>
              </a:rPr>
              <a:t> ve </a:t>
            </a:r>
            <a:r>
              <a:rPr lang="en-US" sz="2400" b="1" dirty="0" err="1">
                <a:latin typeface="Times New Roman" panose="02020603050405020304" pitchFamily="18" charset="0"/>
                <a:cs typeface="Times New Roman" panose="02020603050405020304" pitchFamily="18" charset="0"/>
              </a:rPr>
              <a:t>Kanun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Hükmünde</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Kararnamelerde</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Değişiklik</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Yapılması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Hakkında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Kanunla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yapılan</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değişikliklerle</a:t>
            </a:r>
            <a:r>
              <a:rPr lang="en-US" sz="2400" b="1"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01.01.2006 </a:t>
            </a:r>
            <a:r>
              <a:rPr lang="en-US" sz="2400" b="1" dirty="0" err="1">
                <a:latin typeface="Times New Roman" panose="02020603050405020304" pitchFamily="18" charset="0"/>
                <a:cs typeface="Times New Roman" panose="02020603050405020304" pitchFamily="18" charset="0"/>
              </a:rPr>
              <a:t>tarihinden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itibaren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tümüyle</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yürürlüğe</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girmiş</a:t>
            </a:r>
            <a:r>
              <a:rPr lang="en-US" sz="2400" b="1"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ve </a:t>
            </a:r>
            <a:r>
              <a:rPr lang="en-US" sz="2400" b="1" dirty="0" err="1">
                <a:latin typeface="Times New Roman" panose="02020603050405020304" pitchFamily="18" charset="0"/>
                <a:cs typeface="Times New Roman" panose="02020603050405020304" pitchFamily="18" charset="0"/>
              </a:rPr>
              <a:t>çıkarılması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gereken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ikincil</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mevzuat</a:t>
            </a:r>
            <a:r>
              <a:rPr lang="tr-TR" sz="2400" b="1" dirty="0" smtClean="0">
                <a:latin typeface="Times New Roman" panose="02020603050405020304" pitchFamily="18" charset="0"/>
                <a:cs typeface="Times New Roman" panose="02020603050405020304" pitchFamily="18" charset="0"/>
              </a:rPr>
              <a:t> da zaman içinde yayımlanmıştır.</a:t>
            </a:r>
          </a:p>
          <a:p>
            <a:r>
              <a:rPr lang="en-US" sz="2400" b="1" dirty="0">
                <a:latin typeface="Times New Roman" panose="02020603050405020304" pitchFamily="18" charset="0"/>
                <a:cs typeface="Times New Roman" panose="02020603050405020304" pitchFamily="18" charset="0"/>
              </a:rPr>
              <a:t>5018 </a:t>
            </a:r>
            <a:r>
              <a:rPr lang="en-US" sz="2400" b="1" dirty="0" err="1">
                <a:latin typeface="Times New Roman" panose="02020603050405020304" pitchFamily="18" charset="0"/>
                <a:cs typeface="Times New Roman" panose="02020603050405020304" pitchFamily="18" charset="0"/>
              </a:rPr>
              <a:t>Sayılı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Kanunun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bir</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çok</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maddesinde</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değişiklik</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öngören</a:t>
            </a:r>
            <a:r>
              <a:rPr lang="en-US" sz="2400" b="1" dirty="0">
                <a:latin typeface="Times New Roman" panose="02020603050405020304" pitchFamily="18" charset="0"/>
                <a:cs typeface="Times New Roman" panose="02020603050405020304" pitchFamily="18" charset="0"/>
              </a:rPr>
              <a:t> 5436 </a:t>
            </a:r>
            <a:r>
              <a:rPr lang="en-US" sz="2400" b="1" dirty="0" err="1">
                <a:latin typeface="Times New Roman" panose="02020603050405020304" pitchFamily="18" charset="0"/>
                <a:cs typeface="Times New Roman" panose="02020603050405020304" pitchFamily="18" charset="0"/>
              </a:rPr>
              <a:t>Sayılı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Kanun</a:t>
            </a:r>
            <a:r>
              <a:rPr lang="en-US" sz="2400" b="1" dirty="0">
                <a:latin typeface="Times New Roman" panose="02020603050405020304" pitchFamily="18" charset="0"/>
                <a:cs typeface="Times New Roman" panose="02020603050405020304" pitchFamily="18" charset="0"/>
              </a:rPr>
              <a:t> 22.12.2005 </a:t>
            </a:r>
            <a:r>
              <a:rPr lang="en-US" sz="2400" b="1" dirty="0" err="1">
                <a:latin typeface="Times New Roman" panose="02020603050405020304" pitchFamily="18" charset="0"/>
                <a:cs typeface="Times New Roman" panose="02020603050405020304" pitchFamily="18" charset="0"/>
              </a:rPr>
              <a:t>tarihinde</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kabul</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edilerek</a:t>
            </a:r>
            <a:r>
              <a:rPr lang="en-US" sz="2400" b="1" dirty="0">
                <a:latin typeface="Times New Roman" panose="02020603050405020304" pitchFamily="18" charset="0"/>
                <a:cs typeface="Times New Roman" panose="02020603050405020304" pitchFamily="18" charset="0"/>
              </a:rPr>
              <a:t> 24.12.2005 </a:t>
            </a:r>
            <a:r>
              <a:rPr lang="en-US" sz="2400" b="1" dirty="0" err="1">
                <a:latin typeface="Times New Roman" panose="02020603050405020304" pitchFamily="18" charset="0"/>
                <a:cs typeface="Times New Roman" panose="02020603050405020304" pitchFamily="18" charset="0"/>
              </a:rPr>
              <a:t>tarih</a:t>
            </a:r>
            <a:r>
              <a:rPr lang="en-US" sz="2400" b="1" dirty="0">
                <a:latin typeface="Times New Roman" panose="02020603050405020304" pitchFamily="18" charset="0"/>
                <a:cs typeface="Times New Roman" panose="02020603050405020304" pitchFamily="18" charset="0"/>
              </a:rPr>
              <a:t> ve 26033 </a:t>
            </a:r>
            <a:r>
              <a:rPr lang="en-US" sz="2400" b="1" dirty="0" err="1">
                <a:latin typeface="Times New Roman" panose="02020603050405020304" pitchFamily="18" charset="0"/>
                <a:cs typeface="Times New Roman" panose="02020603050405020304" pitchFamily="18" charset="0"/>
              </a:rPr>
              <a:t>sayılı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Resmi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Gazetede</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yayınlanmış</a:t>
            </a:r>
            <a:r>
              <a:rPr lang="en-US" sz="2400" b="1" dirty="0">
                <a:latin typeface="Times New Roman" panose="02020603050405020304" pitchFamily="18" charset="0"/>
                <a:cs typeface="Times New Roman" panose="02020603050405020304" pitchFamily="18" charset="0"/>
              </a:rPr>
              <a:t> ve </a:t>
            </a:r>
            <a:r>
              <a:rPr lang="en-US" sz="2400" b="1" dirty="0" err="1">
                <a:latin typeface="Times New Roman" panose="02020603050405020304" pitchFamily="18" charset="0"/>
                <a:cs typeface="Times New Roman" panose="02020603050405020304" pitchFamily="18" charset="0"/>
              </a:rPr>
              <a:t>iki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maddesi</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dışında</a:t>
            </a:r>
            <a:r>
              <a:rPr lang="en-US" sz="2400" b="1"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01.01.2006 </a:t>
            </a:r>
            <a:r>
              <a:rPr lang="en-US" sz="2400" b="1" dirty="0" err="1">
                <a:latin typeface="Times New Roman" panose="02020603050405020304" pitchFamily="18" charset="0"/>
                <a:cs typeface="Times New Roman" panose="02020603050405020304" pitchFamily="18" charset="0"/>
              </a:rPr>
              <a:t>tarihinde</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yürürlüğe</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girmiştir</a:t>
            </a:r>
            <a:r>
              <a:rPr lang="en-US" sz="24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61796812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02128" y="2160589"/>
            <a:ext cx="8571873" cy="3880773"/>
          </a:xfrm>
        </p:spPr>
        <p:txBody>
          <a:bodyPr/>
          <a:lstStyle/>
          <a:p>
            <a:pPr marL="0" indent="0">
              <a:buNone/>
            </a:pPr>
            <a:r>
              <a:rPr lang="tr-TR" dirty="0" smtClean="0"/>
              <a:t>    </a:t>
            </a:r>
          </a:p>
          <a:p>
            <a:endParaRPr lang="tr-TR" dirty="0"/>
          </a:p>
          <a:p>
            <a:endParaRPr lang="tr-TR" dirty="0" smtClean="0"/>
          </a:p>
          <a:p>
            <a:endParaRPr lang="tr-TR" dirty="0"/>
          </a:p>
          <a:p>
            <a:pPr marL="0" indent="0">
              <a:buNone/>
            </a:pPr>
            <a:r>
              <a:rPr lang="tr-TR" sz="2400" b="1" dirty="0" smtClean="0">
                <a:latin typeface="Times New Roman" panose="02020603050405020304" pitchFamily="18" charset="0"/>
                <a:cs typeface="Times New Roman" panose="02020603050405020304" pitchFamily="18" charset="0"/>
              </a:rPr>
              <a:t>                                         </a:t>
            </a:r>
            <a:r>
              <a:rPr lang="tr-TR" sz="3200" b="1" dirty="0" smtClean="0">
                <a:latin typeface="Times New Roman" panose="02020603050405020304" pitchFamily="18" charset="0"/>
                <a:cs typeface="Times New Roman" panose="02020603050405020304" pitchFamily="18" charset="0"/>
              </a:rPr>
              <a:t>TEŞEKKÜRLER….</a:t>
            </a:r>
            <a:endParaRPr lang="tr-TR"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0306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Başlık"/>
          <p:cNvSpPr>
            <a:spLocks noGrp="1"/>
          </p:cNvSpPr>
          <p:nvPr>
            <p:ph type="title"/>
          </p:nvPr>
        </p:nvSpPr>
        <p:spPr>
          <a:xfrm>
            <a:off x="1929798" y="476888"/>
            <a:ext cx="9868625" cy="1280890"/>
          </a:xfrm>
        </p:spPr>
        <p:txBody>
          <a:bodyPr rtlCol="0">
            <a:normAutofit/>
          </a:bodyPr>
          <a:lstStyle/>
          <a:p>
            <a:pPr>
              <a:defRPr/>
            </a:pPr>
            <a:r>
              <a:rPr lang="tr-TR" sz="3200" b="1" dirty="0">
                <a:solidFill>
                  <a:srgbClr val="C00000"/>
                </a:solidFill>
                <a:latin typeface="Times New Roman" panose="02020603050405020304" pitchFamily="18" charset="0"/>
                <a:cs typeface="Times New Roman" panose="02020603050405020304" pitchFamily="18" charset="0"/>
              </a:rPr>
              <a:t>5018 SAYILI KAMU MALİ YÖNETİMİ VE KONTROL KANUNU </a:t>
            </a:r>
            <a:r>
              <a:rPr lang="tr-TR" sz="3200" b="1" dirty="0" smtClean="0">
                <a:solidFill>
                  <a:srgbClr val="C00000"/>
                </a:solidFill>
                <a:latin typeface="Times New Roman" panose="02020603050405020304" pitchFamily="18" charset="0"/>
                <a:cs typeface="Times New Roman" panose="02020603050405020304" pitchFamily="18" charset="0"/>
              </a:rPr>
              <a:t>;</a:t>
            </a:r>
            <a:endParaRPr lang="tr-TR" sz="3200" b="1" dirty="0">
              <a:solidFill>
                <a:srgbClr val="C00000"/>
              </a:solidFill>
              <a:latin typeface="Times New Roman" panose="02020603050405020304" pitchFamily="18" charset="0"/>
              <a:cs typeface="Times New Roman" panose="02020603050405020304" pitchFamily="18" charset="0"/>
            </a:endParaRPr>
          </a:p>
        </p:txBody>
      </p:sp>
      <p:sp>
        <p:nvSpPr>
          <p:cNvPr id="21507" name="2 İçerik Yer Tutucusu"/>
          <p:cNvSpPr>
            <a:spLocks noGrp="1"/>
          </p:cNvSpPr>
          <p:nvPr>
            <p:ph idx="1"/>
          </p:nvPr>
        </p:nvSpPr>
        <p:spPr>
          <a:xfrm>
            <a:off x="2059620" y="1757778"/>
            <a:ext cx="8652045" cy="4635671"/>
          </a:xfrm>
        </p:spPr>
        <p:txBody>
          <a:bodyPr>
            <a:normAutofit/>
          </a:bodyPr>
          <a:lstStyle/>
          <a:p>
            <a:pPr eaLnBrk="1" hangingPunct="1">
              <a:lnSpc>
                <a:spcPct val="90000"/>
              </a:lnSpc>
              <a:buFont typeface="Wingdings" panose="05000000000000000000" pitchFamily="2" charset="2"/>
              <a:buNone/>
            </a:pPr>
            <a:endParaRPr lang="tr-TR" altLang="tr-TR" sz="2400" dirty="0">
              <a:solidFill>
                <a:srgbClr val="FF0000"/>
              </a:solidFill>
              <a:latin typeface="Times New Roman" panose="02020603050405020304" pitchFamily="18" charset="0"/>
              <a:cs typeface="Times New Roman" panose="02020603050405020304" pitchFamily="18" charset="0"/>
            </a:endParaRPr>
          </a:p>
          <a:p>
            <a:pPr eaLnBrk="1" hangingPunct="1">
              <a:lnSpc>
                <a:spcPct val="90000"/>
              </a:lnSpc>
              <a:buFont typeface="Wingdings" panose="05000000000000000000" pitchFamily="2" charset="2"/>
              <a:buNone/>
            </a:pPr>
            <a:r>
              <a:rPr lang="tr-TR" altLang="tr-TR" sz="2400" b="1" dirty="0" smtClean="0">
                <a:solidFill>
                  <a:srgbClr val="C00000"/>
                </a:solidFill>
                <a:latin typeface="Times New Roman" panose="02020603050405020304" pitchFamily="18" charset="0"/>
                <a:cs typeface="Times New Roman" panose="02020603050405020304" pitchFamily="18" charset="0"/>
              </a:rPr>
              <a:t>Amaç;</a:t>
            </a:r>
          </a:p>
          <a:p>
            <a:pPr eaLnBrk="1" hangingPunct="1">
              <a:lnSpc>
                <a:spcPct val="90000"/>
              </a:lnSpc>
              <a:buFont typeface="Wingdings" panose="05000000000000000000" pitchFamily="2" charset="2"/>
              <a:buNone/>
            </a:pPr>
            <a:endParaRPr lang="tr-TR" altLang="tr-TR" sz="2400" dirty="0" smtClean="0">
              <a:solidFill>
                <a:srgbClr val="9900FF"/>
              </a:solidFill>
              <a:latin typeface="Times New Roman" panose="02020603050405020304" pitchFamily="18" charset="0"/>
              <a:cs typeface="Times New Roman" panose="02020603050405020304" pitchFamily="18" charset="0"/>
            </a:endParaRPr>
          </a:p>
          <a:p>
            <a:pPr eaLnBrk="1" hangingPunct="1">
              <a:lnSpc>
                <a:spcPct val="90000"/>
              </a:lnSpc>
            </a:pPr>
            <a:r>
              <a:rPr lang="tr-TR" altLang="tr-TR" sz="2400" b="1" u="sng" dirty="0" smtClean="0">
                <a:solidFill>
                  <a:schemeClr val="tx1"/>
                </a:solidFill>
                <a:latin typeface="Times New Roman" panose="02020603050405020304" pitchFamily="18" charset="0"/>
                <a:cs typeface="Times New Roman" panose="02020603050405020304" pitchFamily="18" charset="0"/>
              </a:rPr>
              <a:t>Kalkınma planları ve programlarda yer alan politika ve hedefler doğrultusunda</a:t>
            </a:r>
            <a:r>
              <a:rPr lang="tr-TR" altLang="tr-TR" sz="2400" b="1" dirty="0" smtClean="0">
                <a:solidFill>
                  <a:schemeClr val="tx1"/>
                </a:solidFill>
                <a:latin typeface="Times New Roman" panose="02020603050405020304" pitchFamily="18" charset="0"/>
                <a:cs typeface="Times New Roman" panose="02020603050405020304" pitchFamily="18" charset="0"/>
              </a:rPr>
              <a:t> kamu kaynaklarının etkili, ekonomik ve verimli bir şekilde elde edilmesi ve kullanılması,</a:t>
            </a:r>
          </a:p>
          <a:p>
            <a:pPr algn="just" eaLnBrk="1" hangingPunct="1">
              <a:lnSpc>
                <a:spcPct val="80000"/>
              </a:lnSpc>
            </a:pPr>
            <a:endParaRPr lang="tr-TR" altLang="tr-TR" sz="2400" b="1" dirty="0" smtClean="0">
              <a:solidFill>
                <a:schemeClr val="tx1"/>
              </a:solidFill>
              <a:latin typeface="Times New Roman" panose="02020603050405020304" pitchFamily="18" charset="0"/>
              <a:cs typeface="Times New Roman" panose="02020603050405020304" pitchFamily="18" charset="0"/>
            </a:endParaRPr>
          </a:p>
          <a:p>
            <a:pPr algn="just" eaLnBrk="1" hangingPunct="1">
              <a:lnSpc>
                <a:spcPct val="80000"/>
              </a:lnSpc>
            </a:pPr>
            <a:r>
              <a:rPr lang="tr-TR" altLang="tr-TR" sz="2400" b="1" dirty="0" smtClean="0">
                <a:solidFill>
                  <a:schemeClr val="tx1"/>
                </a:solidFill>
                <a:latin typeface="Times New Roman" panose="02020603050405020304" pitchFamily="18" charset="0"/>
                <a:cs typeface="Times New Roman" panose="02020603050405020304" pitchFamily="18" charset="0"/>
              </a:rPr>
              <a:t>Hesap verebilirlik,</a:t>
            </a:r>
          </a:p>
          <a:p>
            <a:pPr algn="just" eaLnBrk="1" hangingPunct="1">
              <a:lnSpc>
                <a:spcPct val="80000"/>
              </a:lnSpc>
            </a:pPr>
            <a:endParaRPr lang="tr-TR" altLang="tr-TR" sz="2400" b="1" dirty="0" smtClean="0">
              <a:solidFill>
                <a:schemeClr val="tx1"/>
              </a:solidFill>
              <a:latin typeface="Times New Roman" panose="02020603050405020304" pitchFamily="18" charset="0"/>
              <a:cs typeface="Times New Roman" panose="02020603050405020304" pitchFamily="18" charset="0"/>
            </a:endParaRPr>
          </a:p>
          <a:p>
            <a:pPr algn="just" eaLnBrk="1" hangingPunct="1">
              <a:lnSpc>
                <a:spcPct val="80000"/>
              </a:lnSpc>
            </a:pPr>
            <a:r>
              <a:rPr lang="tr-TR" altLang="tr-TR" sz="2400" b="1" dirty="0" smtClean="0">
                <a:solidFill>
                  <a:schemeClr val="tx1"/>
                </a:solidFill>
                <a:latin typeface="Times New Roman" panose="02020603050405020304" pitchFamily="18" charset="0"/>
                <a:cs typeface="Times New Roman" panose="02020603050405020304" pitchFamily="18" charset="0"/>
              </a:rPr>
              <a:t>Mali saydamlıktır.</a:t>
            </a:r>
          </a:p>
          <a:p>
            <a:pPr eaLnBrk="1" hangingPunct="1"/>
            <a:endParaRPr lang="tr-TR" altLang="tr-TR" sz="24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5608767"/>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2237673" y="513520"/>
            <a:ext cx="7872622" cy="5282348"/>
          </a:xfrm>
        </p:spPr>
        <p:txBody>
          <a:bodyPr>
            <a:noAutofit/>
          </a:bodyPr>
          <a:lstStyle/>
          <a:p>
            <a:pPr eaLnBrk="1" hangingPunct="1">
              <a:lnSpc>
                <a:spcPct val="90000"/>
              </a:lnSpc>
              <a:buFont typeface="Wingdings" panose="05000000000000000000" pitchFamily="2" charset="2"/>
              <a:buNone/>
            </a:pPr>
            <a:r>
              <a:rPr lang="tr-TR" altLang="tr-TR" sz="2400" dirty="0" smtClean="0">
                <a:latin typeface="Times New Roman" panose="02020603050405020304" pitchFamily="18" charset="0"/>
                <a:cs typeface="Times New Roman" panose="02020603050405020304" pitchFamily="18" charset="0"/>
              </a:rPr>
              <a:t>  </a:t>
            </a:r>
          </a:p>
          <a:p>
            <a:pPr eaLnBrk="1" hangingPunct="1">
              <a:lnSpc>
                <a:spcPct val="90000"/>
              </a:lnSpc>
              <a:buFont typeface="Wingdings" panose="05000000000000000000" pitchFamily="2" charset="2"/>
              <a:buNone/>
            </a:pPr>
            <a:endParaRPr lang="tr-TR" altLang="tr-TR" sz="2400" dirty="0" smtClean="0">
              <a:latin typeface="Times New Roman" panose="02020603050405020304" pitchFamily="18" charset="0"/>
              <a:cs typeface="Times New Roman" panose="02020603050405020304" pitchFamily="18" charset="0"/>
            </a:endParaRPr>
          </a:p>
          <a:p>
            <a:pPr eaLnBrk="1" hangingPunct="1">
              <a:lnSpc>
                <a:spcPct val="90000"/>
              </a:lnSpc>
              <a:buFont typeface="Wingdings" panose="05000000000000000000" pitchFamily="2" charset="2"/>
              <a:buNone/>
            </a:pPr>
            <a:r>
              <a:rPr lang="tr-TR" altLang="tr-TR" sz="2400" b="1" dirty="0" smtClean="0">
                <a:solidFill>
                  <a:srgbClr val="FF0000"/>
                </a:solidFill>
                <a:latin typeface="Times New Roman" panose="02020603050405020304" pitchFamily="18" charset="0"/>
                <a:cs typeface="Times New Roman" panose="02020603050405020304" pitchFamily="18" charset="0"/>
              </a:rPr>
              <a:t>İş ve İşlemler İtibarıyla 5018 Sayılı Kanunun Amacı:</a:t>
            </a:r>
          </a:p>
          <a:p>
            <a:pPr>
              <a:lnSpc>
                <a:spcPct val="90000"/>
              </a:lnSpc>
              <a:buFont typeface="Wingdings" panose="05000000000000000000" pitchFamily="2" charset="2"/>
              <a:buChar char="v"/>
            </a:pPr>
            <a:r>
              <a:rPr lang="tr-TR" altLang="tr-TR" sz="2400" b="1" dirty="0" smtClean="0">
                <a:latin typeface="Times New Roman" panose="02020603050405020304" pitchFamily="18" charset="0"/>
                <a:cs typeface="Times New Roman" panose="02020603050405020304" pitchFamily="18" charset="0"/>
              </a:rPr>
              <a:t>Kamu mali yönetiminin yapısı ve işleyişini,</a:t>
            </a:r>
          </a:p>
          <a:p>
            <a:pPr algn="just" eaLnBrk="1" hangingPunct="1">
              <a:lnSpc>
                <a:spcPct val="80000"/>
              </a:lnSpc>
              <a:buFont typeface="Wingdings" panose="05000000000000000000" pitchFamily="2" charset="2"/>
              <a:buChar char="v"/>
            </a:pPr>
            <a:endParaRPr lang="tr-TR" altLang="tr-TR" sz="2400" b="1" dirty="0" smtClean="0">
              <a:latin typeface="Times New Roman" panose="02020603050405020304" pitchFamily="18" charset="0"/>
              <a:cs typeface="Times New Roman" panose="02020603050405020304" pitchFamily="18" charset="0"/>
            </a:endParaRPr>
          </a:p>
          <a:p>
            <a:pPr algn="just">
              <a:lnSpc>
                <a:spcPct val="80000"/>
              </a:lnSpc>
              <a:buFont typeface="Wingdings" panose="05000000000000000000" pitchFamily="2" charset="2"/>
              <a:buChar char="v"/>
            </a:pPr>
            <a:r>
              <a:rPr lang="tr-TR" altLang="tr-TR" sz="2400" b="1" dirty="0" smtClean="0">
                <a:latin typeface="Times New Roman" panose="02020603050405020304" pitchFamily="18" charset="0"/>
                <a:cs typeface="Times New Roman" panose="02020603050405020304" pitchFamily="18" charset="0"/>
              </a:rPr>
              <a:t>Kamu bütçelerinin hazırlanması ve uygulanmasını,</a:t>
            </a:r>
          </a:p>
          <a:p>
            <a:pPr algn="just" eaLnBrk="1" hangingPunct="1">
              <a:lnSpc>
                <a:spcPct val="80000"/>
              </a:lnSpc>
              <a:buFont typeface="Wingdings" panose="05000000000000000000" pitchFamily="2" charset="2"/>
              <a:buChar char="v"/>
            </a:pPr>
            <a:endParaRPr lang="tr-TR" altLang="tr-TR" sz="2400" b="1" dirty="0" smtClean="0">
              <a:latin typeface="Times New Roman" panose="02020603050405020304" pitchFamily="18" charset="0"/>
              <a:cs typeface="Times New Roman" panose="02020603050405020304" pitchFamily="18" charset="0"/>
            </a:endParaRPr>
          </a:p>
          <a:p>
            <a:pPr algn="just">
              <a:lnSpc>
                <a:spcPct val="80000"/>
              </a:lnSpc>
              <a:buFont typeface="Wingdings" panose="05000000000000000000" pitchFamily="2" charset="2"/>
              <a:buChar char="v"/>
            </a:pPr>
            <a:r>
              <a:rPr lang="tr-TR" altLang="tr-TR" sz="2400" b="1" dirty="0" smtClean="0">
                <a:latin typeface="Times New Roman" panose="02020603050405020304" pitchFamily="18" charset="0"/>
                <a:cs typeface="Times New Roman" panose="02020603050405020304" pitchFamily="18" charset="0"/>
              </a:rPr>
              <a:t>Tüm mali işlemlerin muhasebeleştirilmesi ve raporlanmasını,</a:t>
            </a:r>
          </a:p>
          <a:p>
            <a:pPr algn="just" eaLnBrk="1" hangingPunct="1">
              <a:lnSpc>
                <a:spcPct val="80000"/>
              </a:lnSpc>
              <a:buFont typeface="Wingdings" panose="05000000000000000000" pitchFamily="2" charset="2"/>
              <a:buChar char="v"/>
            </a:pPr>
            <a:endParaRPr lang="tr-TR" altLang="tr-TR" sz="2400" b="1" dirty="0" smtClean="0">
              <a:latin typeface="Times New Roman" panose="02020603050405020304" pitchFamily="18" charset="0"/>
              <a:cs typeface="Times New Roman" panose="02020603050405020304" pitchFamily="18" charset="0"/>
            </a:endParaRPr>
          </a:p>
          <a:p>
            <a:pPr algn="just">
              <a:lnSpc>
                <a:spcPct val="80000"/>
              </a:lnSpc>
              <a:buFont typeface="Wingdings" panose="05000000000000000000" pitchFamily="2" charset="2"/>
              <a:buChar char="v"/>
            </a:pPr>
            <a:r>
              <a:rPr lang="tr-TR" altLang="tr-TR" sz="2400" b="1" dirty="0" smtClean="0">
                <a:latin typeface="Times New Roman" panose="02020603050405020304" pitchFamily="18" charset="0"/>
                <a:cs typeface="Times New Roman" panose="02020603050405020304" pitchFamily="18" charset="0"/>
              </a:rPr>
              <a:t>Mali kontrolü, sağlamaktır.</a:t>
            </a:r>
          </a:p>
          <a:p>
            <a:pPr marL="0" indent="0" algn="just">
              <a:lnSpc>
                <a:spcPct val="80000"/>
              </a:lnSpc>
              <a:buNone/>
            </a:pPr>
            <a:endParaRPr lang="tr-TR" altLang="tr-TR" sz="2400" dirty="0" smtClean="0">
              <a:latin typeface="Times New Roman" panose="02020603050405020304" pitchFamily="18" charset="0"/>
              <a:cs typeface="Times New Roman" panose="02020603050405020304" pitchFamily="18" charset="0"/>
            </a:endParaRPr>
          </a:p>
          <a:p>
            <a:pPr marL="0" indent="0" algn="just">
              <a:lnSpc>
                <a:spcPct val="80000"/>
              </a:lnSpc>
              <a:buNone/>
            </a:pPr>
            <a:endParaRPr lang="tr-TR" altLang="tr-TR" sz="2400" dirty="0" smtClean="0">
              <a:latin typeface="Times New Roman" panose="02020603050405020304" pitchFamily="18" charset="0"/>
              <a:cs typeface="Times New Roman" panose="02020603050405020304" pitchFamily="18" charset="0"/>
            </a:endParaRPr>
          </a:p>
          <a:p>
            <a:pPr eaLnBrk="1" hangingPunct="1">
              <a:lnSpc>
                <a:spcPct val="90000"/>
              </a:lnSpc>
              <a:buFont typeface="Arial" panose="020B0604020202020204" pitchFamily="34" charset="0"/>
              <a:buNone/>
            </a:pPr>
            <a:endParaRPr lang="tr-TR" altLang="tr-TR"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7755319"/>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1737</TotalTime>
  <Words>4735</Words>
  <Application>Microsoft Office PowerPoint</Application>
  <PresentationFormat>Özel</PresentationFormat>
  <Paragraphs>584</Paragraphs>
  <Slides>70</Slides>
  <Notes>7</Notes>
  <HiddenSlides>0</HiddenSlides>
  <MMClips>0</MMClips>
  <ScaleCrop>false</ScaleCrop>
  <HeadingPairs>
    <vt:vector size="4" baseType="variant">
      <vt:variant>
        <vt:lpstr>Tema</vt:lpstr>
      </vt:variant>
      <vt:variant>
        <vt:i4>1</vt:i4>
      </vt:variant>
      <vt:variant>
        <vt:lpstr>Slayt Başlıkları</vt:lpstr>
      </vt:variant>
      <vt:variant>
        <vt:i4>70</vt:i4>
      </vt:variant>
    </vt:vector>
  </HeadingPairs>
  <TitlesOfParts>
    <vt:vector size="71" baseType="lpstr">
      <vt:lpstr>Duman</vt:lpstr>
      <vt:lpstr>          5018 SAYILI KAMU MALİ YÖNETİMİ VE KONTROL KANUNU</vt:lpstr>
      <vt:lpstr>PowerPoint Sunusu</vt:lpstr>
      <vt:lpstr>PowerPoint Sunusu</vt:lpstr>
      <vt:lpstr>PowerPoint Sunusu</vt:lpstr>
      <vt:lpstr>PowerPoint Sunusu</vt:lpstr>
      <vt:lpstr>PowerPoint Sunusu</vt:lpstr>
      <vt:lpstr>PowerPoint Sunusu</vt:lpstr>
      <vt:lpstr>5018 SAYILI KAMU MALİ YÖNETİMİ VE KONTROL KANUNU ;</vt:lpstr>
      <vt:lpstr>PowerPoint Sunusu</vt:lpstr>
      <vt:lpstr>PowerPoint Sunusu</vt:lpstr>
      <vt:lpstr>İDARELER İTİBARİYLE KANUNUN KAPSAMI</vt:lpstr>
      <vt:lpstr> KAPSAM DIŞI İDARELER </vt:lpstr>
      <vt:lpstr>PowerPoint Sunusu</vt:lpstr>
      <vt:lpstr>PowerPoint Sunusu</vt:lpstr>
      <vt:lpstr>PowerPoint Sunusu</vt:lpstr>
      <vt:lpstr>MALÎ KONTROL  </vt:lpstr>
      <vt:lpstr>KAMU MALİYESİ</vt:lpstr>
      <vt:lpstr>KAMU MALİYESİNİN TEMEL İLKELERİ</vt:lpstr>
      <vt:lpstr>KAMU MALİYESİNİN TEMEL İLKELERİ   </vt:lpstr>
      <vt:lpstr>STRATEJİK PLAN NEDİR?</vt:lpstr>
      <vt:lpstr>STRATEJİK PLANLAMA VE PERFORMANS ESASLI BÜTÇELEME </vt:lpstr>
      <vt:lpstr>Bütçe Nedir?</vt:lpstr>
      <vt:lpstr>PowerPoint Sunusu</vt:lpstr>
      <vt:lpstr>PowerPoint Sunusu</vt:lpstr>
      <vt:lpstr>Genel Bütçe Kapsamındaki Kamu İdareleri</vt:lpstr>
      <vt:lpstr>Özel Bütçeli İdareler</vt:lpstr>
      <vt:lpstr>Düzenleyici ve Denetleyici Kurumlar</vt:lpstr>
      <vt:lpstr>HAZİNE BİRLİĞİ </vt:lpstr>
      <vt:lpstr>MALÎ SAYDAMLIK </vt:lpstr>
      <vt:lpstr>MALÎ SAYDAMLIK </vt:lpstr>
      <vt:lpstr>PowerPoint Sunusu</vt:lpstr>
      <vt:lpstr>HESAP VERME SORUMLULUĞU  </vt:lpstr>
      <vt:lpstr>HESAP VERME SORUMLULUĞU-KİME ?</vt:lpstr>
      <vt:lpstr>HESAP VERME SORUMLULUĞU</vt:lpstr>
      <vt:lpstr> HESAP VERME SORUMLULUĞU</vt:lpstr>
      <vt:lpstr> HESAP VERME SORUMLULUĞU</vt:lpstr>
      <vt:lpstr>MALİ YÖNETİM SİSTEMİNDEKİ AKTÖRLER </vt:lpstr>
      <vt:lpstr>ÜST YÖNETİCİLER </vt:lpstr>
      <vt:lpstr>ÜST YÖNETİCİLERİN YETKİLERİ</vt:lpstr>
      <vt:lpstr>ÜST YÖNETİCİLERİN SORUMLULUĞU </vt:lpstr>
      <vt:lpstr>ÜST YÖNETİCİLER, BU SORUMLULUĞUN GEREKLERİNİ; </vt:lpstr>
      <vt:lpstr>Mali Yönetim ve Kontrolün Yapısı</vt:lpstr>
      <vt:lpstr>HARCAMA YETKİLİSİ </vt:lpstr>
      <vt:lpstr>HARCAMA YETKİLİSİNİN SORUMLULUĞU NEDİR ?</vt:lpstr>
      <vt:lpstr>HARCAMA BİRİMLERİ</vt:lpstr>
      <vt:lpstr>GERÇEKLEŞTİRME GÖREVLİSİ KİMDİR ?  (Giderin gerçekleştirilmesi)</vt:lpstr>
      <vt:lpstr>GERÇEKLEŞTİRME GÖREVLİSİ KİMDİR ? İç Kontrol Ve Ön Malî Kontrole İlişkin Usul Ve Esaslar</vt:lpstr>
      <vt:lpstr>PowerPoint Sunusu</vt:lpstr>
      <vt:lpstr>YÜKLENMEYE GİRİŞİLMESİ </vt:lpstr>
      <vt:lpstr>YÜKLENMEYE GİRİŞİLMESİ </vt:lpstr>
      <vt:lpstr>Ertesi Yıla Geçen Yüklenme </vt:lpstr>
      <vt:lpstr>Gelecek Yıllara Yaygın Yüklenmeler </vt:lpstr>
      <vt:lpstr>Harcama Talimatı ve Sorumluluk </vt:lpstr>
      <vt:lpstr>GİDERİN GERÇEKLEŞTİRİLMESİ </vt:lpstr>
      <vt:lpstr>Ödenemeyen Giderler Ve Bütçeleştirilmiş Borçlar</vt:lpstr>
      <vt:lpstr>PowerPoint Sunusu</vt:lpstr>
      <vt:lpstr>PowerPoint Sunusu</vt:lpstr>
      <vt:lpstr>Muhasebe Sistemi </vt:lpstr>
      <vt:lpstr>Kayıt Zamanı </vt:lpstr>
      <vt:lpstr>Kamu Gelir Ve Giderlerinin Yılı Ve Mahsup Dönemi </vt:lpstr>
      <vt:lpstr>Kamu Gelir Ve Giderlerinin Yılı Ve Mahsup Dönemi </vt:lpstr>
      <vt:lpstr>Malî Hizmetler Birimi </vt:lpstr>
      <vt:lpstr>Muhasebe Hizmeti ve Muhasebe Yetkilisinin Yetki ve Sorumlulukları </vt:lpstr>
      <vt:lpstr>MUHASEBE YETKİLİSİ </vt:lpstr>
      <vt:lpstr>MUHASEBE YETKİLİSİ </vt:lpstr>
      <vt:lpstr>MUHASEBE YETKİLİSİ </vt:lpstr>
      <vt:lpstr>MUHASEBE YETKİLİSİ </vt:lpstr>
      <vt:lpstr>MUHASEBE YETKİLİSİ;</vt:lpstr>
      <vt:lpstr>PowerPoint Sunusu</vt:lpstr>
      <vt:lpstr>PowerPoint Sunusu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Aslıhan Pınar Sevimli</dc:creator>
  <cp:lastModifiedBy>Windows Kullanıcısı</cp:lastModifiedBy>
  <cp:revision>216</cp:revision>
  <dcterms:created xsi:type="dcterms:W3CDTF">2015-02-08T14:54:24Z</dcterms:created>
  <dcterms:modified xsi:type="dcterms:W3CDTF">2024-02-19T06:31:52Z</dcterms:modified>
</cp:coreProperties>
</file>